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418" r:id="rId3"/>
    <p:sldId id="423" r:id="rId4"/>
    <p:sldId id="424" r:id="rId5"/>
    <p:sldId id="425" r:id="rId6"/>
    <p:sldId id="426" r:id="rId7"/>
    <p:sldId id="427" r:id="rId8"/>
    <p:sldId id="428" r:id="rId9"/>
    <p:sldId id="429" r:id="rId10"/>
    <p:sldId id="430" r:id="rId11"/>
    <p:sldId id="431" r:id="rId12"/>
    <p:sldId id="422"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56C8"/>
    <a:srgbClr val="7979DD"/>
    <a:srgbClr val="990099"/>
    <a:srgbClr val="9900CC"/>
    <a:srgbClr val="FAEF12"/>
    <a:srgbClr val="5151D3"/>
    <a:srgbClr val="3333CC"/>
    <a:srgbClr val="3E005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08" autoAdjust="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E027CC-B677-4686-9132-AE4456C8D2E7}" type="slidenum">
              <a:rPr lang="en-US"/>
              <a:pPr/>
              <a:t>‹#›</a:t>
            </a:fld>
            <a:endParaRPr lang="en-US"/>
          </a:p>
        </p:txBody>
      </p:sp>
    </p:spTree>
  </p:cSld>
  <p:clrMapOvr>
    <a:masterClrMapping/>
  </p:clrMapOvr>
  <p:transition spd="med">
    <p:comb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3C56EE-C424-435E-832D-9CA2281EBA0F}" type="slidenum">
              <a:rPr lang="en-US"/>
              <a:pPr/>
              <a:t>‹#›</a:t>
            </a:fld>
            <a:endParaRPr lang="en-US"/>
          </a:p>
        </p:txBody>
      </p:sp>
    </p:spTree>
  </p:cSld>
  <p:clrMapOvr>
    <a:masterClrMapping/>
  </p:clrMapOvr>
  <p:transition spd="med">
    <p:comb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2A5F68-F1CD-4A5D-8A4B-99BE8554F2A3}" type="slidenum">
              <a:rPr lang="en-US"/>
              <a:pPr/>
              <a:t>‹#›</a:t>
            </a:fld>
            <a:endParaRPr lang="en-US"/>
          </a:p>
        </p:txBody>
      </p:sp>
    </p:spTree>
  </p:cSld>
  <p:clrMapOvr>
    <a:masterClrMapping/>
  </p:clrMapOvr>
  <p:transition spd="med">
    <p:comb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D9639F39-C279-4241-8C19-DB5FF38104C9}" type="slidenum">
              <a:rPr lang="en-US"/>
              <a:pPr/>
              <a:t>‹#›</a:t>
            </a:fld>
            <a:endParaRPr lang="en-US"/>
          </a:p>
        </p:txBody>
      </p:sp>
    </p:spTree>
  </p:cSld>
  <p:clrMapOvr>
    <a:masterClrMapping/>
  </p:clrMapOvr>
  <p:transition spd="med">
    <p:comb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862BAD-BDE8-4D5D-8053-BAD372037A34}" type="slidenum">
              <a:rPr lang="en-US"/>
              <a:pPr/>
              <a:t>‹#›</a:t>
            </a:fld>
            <a:endParaRPr lang="en-US"/>
          </a:p>
        </p:txBody>
      </p:sp>
    </p:spTree>
  </p:cSld>
  <p:clrMapOvr>
    <a:masterClrMapping/>
  </p:clrMapOvr>
  <p:transition spd="med">
    <p:comb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A8DDD7-0DE1-4503-85BA-00615EA10611}" type="slidenum">
              <a:rPr lang="en-US"/>
              <a:pPr/>
              <a:t>‹#›</a:t>
            </a:fld>
            <a:endParaRPr lang="en-US"/>
          </a:p>
        </p:txBody>
      </p:sp>
    </p:spTree>
  </p:cSld>
  <p:clrMapOvr>
    <a:masterClrMapping/>
  </p:clrMapOvr>
  <p:transition spd="med">
    <p:comb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BA9FE9-7998-49BD-A5DA-62D902A718A6}" type="slidenum">
              <a:rPr lang="en-US"/>
              <a:pPr/>
              <a:t>‹#›</a:t>
            </a:fld>
            <a:endParaRPr lang="en-US"/>
          </a:p>
        </p:txBody>
      </p:sp>
    </p:spTree>
  </p:cSld>
  <p:clrMapOvr>
    <a:masterClrMapping/>
  </p:clrMapOvr>
  <p:transition spd="med">
    <p:comb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7B4D8B7-36B5-4005-89D2-512597194A2E}" type="slidenum">
              <a:rPr lang="en-US"/>
              <a:pPr/>
              <a:t>‹#›</a:t>
            </a:fld>
            <a:endParaRPr lang="en-US"/>
          </a:p>
        </p:txBody>
      </p:sp>
    </p:spTree>
  </p:cSld>
  <p:clrMapOvr>
    <a:masterClrMapping/>
  </p:clrMapOvr>
  <p:transition spd="med">
    <p:comb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72C07AE-D836-426E-8677-A56C03F783C2}" type="slidenum">
              <a:rPr lang="en-US"/>
              <a:pPr/>
              <a:t>‹#›</a:t>
            </a:fld>
            <a:endParaRPr lang="en-US"/>
          </a:p>
        </p:txBody>
      </p:sp>
    </p:spTree>
  </p:cSld>
  <p:clrMapOvr>
    <a:masterClrMapping/>
  </p:clrMapOvr>
  <p:transition spd="med">
    <p:comb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470A387-EDBF-42A1-B3AE-D75187C74824}" type="slidenum">
              <a:rPr lang="en-US"/>
              <a:pPr/>
              <a:t>‹#›</a:t>
            </a:fld>
            <a:endParaRPr lang="en-US"/>
          </a:p>
        </p:txBody>
      </p:sp>
    </p:spTree>
  </p:cSld>
  <p:clrMapOvr>
    <a:masterClrMapping/>
  </p:clrMapOvr>
  <p:transition spd="med">
    <p:comb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EDC028-53D7-4532-A4B5-9A00B60719C1}" type="slidenum">
              <a:rPr lang="en-US"/>
              <a:pPr/>
              <a:t>‹#›</a:t>
            </a:fld>
            <a:endParaRPr lang="en-US"/>
          </a:p>
        </p:txBody>
      </p:sp>
    </p:spTree>
  </p:cSld>
  <p:clrMapOvr>
    <a:masterClrMapping/>
  </p:clrMapOvr>
  <p:transition spd="med">
    <p:comb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573FB07-5CF4-4B8F-AB31-2572AE93CA6B}" type="slidenum">
              <a:rPr lang="en-US"/>
              <a:pPr/>
              <a:t>‹#›</a:t>
            </a:fld>
            <a:endParaRPr lang="en-US"/>
          </a:p>
        </p:txBody>
      </p:sp>
    </p:spTree>
  </p:cSld>
  <p:clrMapOvr>
    <a:masterClrMapping/>
  </p:clrMapOvr>
  <p:transition spd="med">
    <p:comb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02941FD-6062-4888-BD40-D2E770DAC733}"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comb dir="vert"/>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audio" Target="../media/audio1.wav"/><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tommyswindow.com/" TargetMode="Externa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86" name="Picture 246">
            <a:hlinkClick r:id="" action="ppaction://media"/>
          </p:cNvPr>
          <p:cNvPicPr>
            <a:picLocks noRot="1" noChangeAspect="1" noChangeArrowheads="1"/>
          </p:cNvPicPr>
          <p:nvPr>
            <a:wavAudioFile r:embed="rId1" name="Sounds_in_the_Night.wav"/>
          </p:nvPr>
        </p:nvPicPr>
        <p:blipFill>
          <a:blip r:embed="rId3" cstate="print"/>
          <a:srcRect/>
          <a:stretch>
            <a:fillRect/>
          </a:stretch>
        </p:blipFill>
        <p:spPr bwMode="auto">
          <a:xfrm>
            <a:off x="4419600" y="3276600"/>
            <a:ext cx="304800" cy="304800"/>
          </a:xfrm>
          <a:prstGeom prst="rect">
            <a:avLst/>
          </a:prstGeom>
          <a:noFill/>
        </p:spPr>
      </p:pic>
      <p:sp>
        <p:nvSpPr>
          <p:cNvPr id="10484" name="Rectangle 244"/>
          <p:cNvSpPr>
            <a:spLocks noChangeArrowheads="1"/>
          </p:cNvSpPr>
          <p:nvPr/>
        </p:nvSpPr>
        <p:spPr bwMode="auto">
          <a:xfrm>
            <a:off x="0" y="0"/>
            <a:ext cx="9144000" cy="6858000"/>
          </a:xfrm>
          <a:prstGeom prst="rect">
            <a:avLst/>
          </a:prstGeom>
          <a:gradFill rotWithShape="1">
            <a:gsLst>
              <a:gs pos="0">
                <a:schemeClr val="accent1"/>
              </a:gs>
              <a:gs pos="100000">
                <a:srgbClr val="7979DD"/>
              </a:gs>
            </a:gsLst>
            <a:lin ang="2700000" scaled="1"/>
          </a:gradFill>
          <a:ln w="9525">
            <a:solidFill>
              <a:schemeClr val="bg1"/>
            </a:solidFill>
            <a:miter lim="800000"/>
            <a:headEnd/>
            <a:tailEnd/>
          </a:ln>
          <a:effectLst/>
        </p:spPr>
        <p:txBody>
          <a:bodyPr wrap="none" anchor="ctr"/>
          <a:lstStyle/>
          <a:p>
            <a:endParaRPr lang="en-US"/>
          </a:p>
        </p:txBody>
      </p:sp>
      <p:sp>
        <p:nvSpPr>
          <p:cNvPr id="10245" name="Text Box 5"/>
          <p:cNvSpPr txBox="1">
            <a:spLocks noChangeArrowheads="1"/>
          </p:cNvSpPr>
          <p:nvPr/>
        </p:nvSpPr>
        <p:spPr bwMode="auto">
          <a:xfrm>
            <a:off x="2895600" y="3946525"/>
            <a:ext cx="3581400" cy="396875"/>
          </a:xfrm>
          <a:prstGeom prst="rect">
            <a:avLst/>
          </a:prstGeom>
          <a:noFill/>
          <a:ln w="9525">
            <a:noFill/>
            <a:miter lim="800000"/>
            <a:headEnd/>
            <a:tailEnd/>
          </a:ln>
          <a:effectLst>
            <a:outerShdw dist="35921" dir="2700000" algn="ctr" rotWithShape="0">
              <a:srgbClr val="000000"/>
            </a:outerShdw>
          </a:effectLst>
        </p:spPr>
        <p:txBody>
          <a:bodyPr>
            <a:spAutoFit/>
          </a:bodyPr>
          <a:lstStyle/>
          <a:p>
            <a:pPr>
              <a:spcBef>
                <a:spcPct val="50000"/>
              </a:spcBef>
            </a:pPr>
            <a:r>
              <a:rPr lang="en-US" sz="2000" b="1">
                <a:solidFill>
                  <a:srgbClr val="FFFFFF"/>
                </a:solidFill>
              </a:rPr>
              <a:t>♫ Turn on your speakers</a:t>
            </a:r>
          </a:p>
        </p:txBody>
      </p:sp>
      <p:sp>
        <p:nvSpPr>
          <p:cNvPr id="10246" name="Text Box 6"/>
          <p:cNvSpPr txBox="1">
            <a:spLocks noChangeArrowheads="1"/>
          </p:cNvSpPr>
          <p:nvPr/>
        </p:nvSpPr>
        <p:spPr bwMode="auto">
          <a:xfrm>
            <a:off x="2438400" y="4419600"/>
            <a:ext cx="4114800" cy="366713"/>
          </a:xfrm>
          <a:prstGeom prst="rect">
            <a:avLst/>
          </a:prstGeom>
          <a:noFill/>
          <a:ln w="9525">
            <a:noFill/>
            <a:miter lim="800000"/>
            <a:headEnd/>
            <a:tailEnd/>
          </a:ln>
          <a:effectLst>
            <a:outerShdw dist="17961" dir="2700000" algn="ctr" rotWithShape="0">
              <a:schemeClr val="bg1"/>
            </a:outerShdw>
          </a:effectLst>
        </p:spPr>
        <p:txBody>
          <a:bodyPr>
            <a:spAutoFit/>
          </a:bodyPr>
          <a:lstStyle/>
          <a:p>
            <a:pPr algn="ctr">
              <a:spcBef>
                <a:spcPct val="50000"/>
              </a:spcBef>
            </a:pPr>
            <a:r>
              <a:rPr lang="en-US" b="1">
                <a:solidFill>
                  <a:srgbClr val="9900CC"/>
                </a:solidFill>
              </a:rPr>
              <a:t>CLICK TO ADVANCE SLIDES</a:t>
            </a:r>
          </a:p>
        </p:txBody>
      </p:sp>
      <p:sp>
        <p:nvSpPr>
          <p:cNvPr id="10247" name="WordArt 7"/>
          <p:cNvSpPr>
            <a:spLocks noChangeArrowheads="1" noChangeShapeType="1" noTextEdit="1"/>
          </p:cNvSpPr>
          <p:nvPr/>
        </p:nvSpPr>
        <p:spPr bwMode="auto">
          <a:xfrm>
            <a:off x="2847975" y="2609850"/>
            <a:ext cx="3324225" cy="1047750"/>
          </a:xfrm>
          <a:prstGeom prst="rect">
            <a:avLst/>
          </a:prstGeom>
        </p:spPr>
        <p:txBody>
          <a:bodyPr wrap="none" fromWordArt="1">
            <a:prstTxWarp prst="textPlain">
              <a:avLst>
                <a:gd name="adj" fmla="val 50000"/>
              </a:avLst>
            </a:prstTxWarp>
          </a:bodyPr>
          <a:lstStyle/>
          <a:p>
            <a:pPr algn="ctr"/>
            <a:r>
              <a:rPr lang="en-US" sz="3600" b="1" kern="10">
                <a:ln w="9525">
                  <a:solidFill>
                    <a:schemeClr val="bg1"/>
                  </a:solidFill>
                  <a:round/>
                  <a:headEnd/>
                  <a:tailEnd/>
                </a:ln>
                <a:gradFill rotWithShape="1">
                  <a:gsLst>
                    <a:gs pos="0">
                      <a:srgbClr val="990099"/>
                    </a:gs>
                    <a:gs pos="100000">
                      <a:srgbClr val="7979DD"/>
                    </a:gs>
                  </a:gsLst>
                  <a:lin ang="5400000" scaled="1"/>
                </a:gradFill>
                <a:effectLst>
                  <a:outerShdw dist="45791" dir="2021404" algn="ctr" rotWithShape="0">
                    <a:schemeClr val="bg1">
                      <a:alpha val="80000"/>
                    </a:schemeClr>
                  </a:outerShdw>
                </a:effectLst>
                <a:latin typeface="Arial Black"/>
              </a:rPr>
              <a:t>Tommy's Window</a:t>
            </a:r>
          </a:p>
          <a:p>
            <a:pPr algn="ctr"/>
            <a:r>
              <a:rPr lang="en-US" sz="3600" b="1" kern="10">
                <a:ln w="9525">
                  <a:solidFill>
                    <a:schemeClr val="bg1"/>
                  </a:solidFill>
                  <a:round/>
                  <a:headEnd/>
                  <a:tailEnd/>
                </a:ln>
                <a:gradFill rotWithShape="1">
                  <a:gsLst>
                    <a:gs pos="0">
                      <a:srgbClr val="990099"/>
                    </a:gs>
                    <a:gs pos="100000">
                      <a:srgbClr val="7979DD"/>
                    </a:gs>
                  </a:gsLst>
                  <a:lin ang="5400000" scaled="1"/>
                </a:gradFill>
                <a:effectLst>
                  <a:outerShdw dist="45791" dir="2021404" algn="ctr" rotWithShape="0">
                    <a:schemeClr val="bg1">
                      <a:alpha val="80000"/>
                    </a:schemeClr>
                  </a:outerShdw>
                </a:effectLst>
                <a:latin typeface="Arial Black"/>
              </a:rPr>
              <a:t>Slideshow</a:t>
            </a:r>
          </a:p>
        </p:txBody>
      </p:sp>
      <p:sp>
        <p:nvSpPr>
          <p:cNvPr id="10244" name="Rectangle 4"/>
          <p:cNvSpPr>
            <a:spLocks noChangeArrowheads="1"/>
          </p:cNvSpPr>
          <p:nvPr/>
        </p:nvSpPr>
        <p:spPr bwMode="auto">
          <a:xfrm>
            <a:off x="2593975" y="6583363"/>
            <a:ext cx="3954463" cy="274637"/>
          </a:xfrm>
          <a:prstGeom prst="rect">
            <a:avLst/>
          </a:prstGeom>
          <a:noFill/>
          <a:ln w="9525">
            <a:noFill/>
            <a:miter lim="800000"/>
            <a:headEnd/>
            <a:tailEnd/>
          </a:ln>
          <a:effectLst/>
        </p:spPr>
        <p:txBody>
          <a:bodyPr wrap="none" anchor="ctr">
            <a:spAutoFit/>
          </a:bodyPr>
          <a:lstStyle/>
          <a:p>
            <a:pPr algn="ctr" eaLnBrk="0" hangingPunct="0"/>
            <a:r>
              <a:rPr lang="pt-PT" sz="1200" b="1">
                <a:solidFill>
                  <a:schemeClr val="bg1"/>
                </a:solidFill>
                <a:latin typeface="Times New Roman" pitchFamily="18" charset="0"/>
              </a:rPr>
              <a:t>Copyright © 2008 Tommy's Window. All Rights Reserved</a:t>
            </a:r>
          </a:p>
        </p:txBody>
      </p:sp>
      <p:pic>
        <p:nvPicPr>
          <p:cNvPr id="10482" name="Picture 242" descr="3068615-md"/>
          <p:cNvPicPr>
            <a:picLocks noChangeAspect="1" noChangeArrowheads="1"/>
          </p:cNvPicPr>
          <p:nvPr/>
        </p:nvPicPr>
        <p:blipFill>
          <a:blip r:embed="rId4" cstate="print"/>
          <a:srcRect/>
          <a:stretch>
            <a:fillRect/>
          </a:stretch>
        </p:blipFill>
        <p:spPr bwMode="auto">
          <a:xfrm>
            <a:off x="0" y="0"/>
            <a:ext cx="9144000" cy="6934200"/>
          </a:xfrm>
          <a:prstGeom prst="rect">
            <a:avLst/>
          </a:prstGeom>
          <a:noFill/>
        </p:spPr>
      </p:pic>
      <p:sp>
        <p:nvSpPr>
          <p:cNvPr id="10431" name="WordArt 191"/>
          <p:cNvSpPr>
            <a:spLocks noChangeArrowheads="1" noChangeShapeType="1" noTextEdit="1"/>
          </p:cNvSpPr>
          <p:nvPr/>
        </p:nvSpPr>
        <p:spPr bwMode="auto">
          <a:xfrm>
            <a:off x="609600" y="609600"/>
            <a:ext cx="7848600" cy="1295400"/>
          </a:xfrm>
          <a:prstGeom prst="rect">
            <a:avLst/>
          </a:prstGeom>
        </p:spPr>
        <p:txBody>
          <a:bodyPr wrap="none" fromWordArt="1">
            <a:prstTxWarp prst="textPlain">
              <a:avLst>
                <a:gd name="adj" fmla="val 50000"/>
              </a:avLst>
            </a:prstTxWarp>
          </a:bodyPr>
          <a:lstStyle/>
          <a:p>
            <a:pPr algn="ctr"/>
            <a:r>
              <a:rPr lang="en-US" b="1" kern="10">
                <a:ln w="9525">
                  <a:solidFill>
                    <a:srgbClr val="666699"/>
                  </a:solidFill>
                  <a:round/>
                  <a:headEnd/>
                  <a:tailEnd/>
                </a:ln>
                <a:gradFill rotWithShape="1">
                  <a:gsLst>
                    <a:gs pos="0">
                      <a:srgbClr val="CC99FF"/>
                    </a:gs>
                    <a:gs pos="100000">
                      <a:srgbClr val="3E0054"/>
                    </a:gs>
                  </a:gsLst>
                  <a:lin ang="5400000" scaled="1"/>
                </a:gradFill>
                <a:effectLst>
                  <a:outerShdw dist="63500" dir="2212194" algn="ctr" rotWithShape="0">
                    <a:schemeClr val="tx2">
                      <a:alpha val="50000"/>
                    </a:schemeClr>
                  </a:outerShdw>
                </a:effectLst>
                <a:latin typeface="Abadi MT Condensed Extra Bold"/>
              </a:rPr>
              <a:t>Children Are Forever!</a:t>
            </a:r>
          </a:p>
        </p:txBody>
      </p:sp>
      <p:sp>
        <p:nvSpPr>
          <p:cNvPr id="10487" name="Text Box 247"/>
          <p:cNvSpPr txBox="1">
            <a:spLocks noChangeArrowheads="1"/>
          </p:cNvSpPr>
          <p:nvPr/>
        </p:nvSpPr>
        <p:spPr bwMode="auto">
          <a:xfrm>
            <a:off x="3048000" y="6659562"/>
            <a:ext cx="3124200" cy="274638"/>
          </a:xfrm>
          <a:prstGeom prst="rect">
            <a:avLst/>
          </a:prstGeom>
          <a:noFill/>
          <a:ln w="9525">
            <a:noFill/>
            <a:miter lim="800000"/>
            <a:headEnd/>
            <a:tailEnd/>
          </a:ln>
          <a:effectLst/>
        </p:spPr>
        <p:txBody>
          <a:bodyPr>
            <a:spAutoFit/>
          </a:bodyPr>
          <a:lstStyle/>
          <a:p>
            <a:pPr algn="ctr">
              <a:spcBef>
                <a:spcPct val="50000"/>
              </a:spcBef>
            </a:pPr>
            <a:r>
              <a:rPr lang="en-US" sz="1200" dirty="0">
                <a:solidFill>
                  <a:srgbClr val="3E0054"/>
                </a:solidFill>
              </a:rPr>
              <a:t>Text by David Brandt Berg</a:t>
            </a:r>
          </a:p>
        </p:txBody>
      </p:sp>
    </p:spTree>
  </p:cSld>
  <p:clrMapOvr>
    <a:masterClrMapping/>
  </p:clrMapOvr>
  <p:transition spd="med">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700"/>
                                  </p:stCondLst>
                                  <p:childTnLst>
                                    <p:set>
                                      <p:cBhvr>
                                        <p:cTn id="6" dur="1" fill="hold">
                                          <p:stCondLst>
                                            <p:cond delay="0"/>
                                          </p:stCondLst>
                                        </p:cTn>
                                        <p:tgtEl>
                                          <p:spTgt spid="10482"/>
                                        </p:tgtEl>
                                        <p:attrNameLst>
                                          <p:attrName>style.visibility</p:attrName>
                                        </p:attrNameLst>
                                      </p:cBhvr>
                                      <p:to>
                                        <p:strVal val="visible"/>
                                      </p:to>
                                    </p:set>
                                    <p:animEffect transition="in" filter="fade">
                                      <p:cBhvr>
                                        <p:cTn id="7" dur="2000"/>
                                        <p:tgtEl>
                                          <p:spTgt spid="10482"/>
                                        </p:tgtEl>
                                      </p:cBhvr>
                                    </p:animEffect>
                                  </p:childTnLst>
                                </p:cTn>
                              </p:par>
                              <p:par>
                                <p:cTn id="8" presetID="1" presetClass="mediacall" presetSubtype="0" fill="hold" nodeType="withEffect">
                                  <p:stCondLst>
                                    <p:cond delay="0"/>
                                  </p:stCondLst>
                                  <p:childTnLst>
                                    <p:cmd type="call" cmd="playFrom(0.0)">
                                      <p:cBhvr>
                                        <p:cTn id="9" dur="1" fill="hold"/>
                                        <p:tgtEl>
                                          <p:spTgt spid="10486"/>
                                        </p:tgtEl>
                                      </p:cBhvr>
                                    </p:cmd>
                                  </p:childTnLst>
                                </p:cTn>
                              </p:par>
                              <p:par>
                                <p:cTn id="10" presetID="10" presetClass="exit" presetSubtype="0" fill="hold" grpId="0" nodeType="withEffect">
                                  <p:stCondLst>
                                    <p:cond delay="0"/>
                                  </p:stCondLst>
                                  <p:childTnLst>
                                    <p:animEffect transition="out" filter="fade">
                                      <p:cBhvr>
                                        <p:cTn id="11" dur="1000"/>
                                        <p:tgtEl>
                                          <p:spTgt spid="10247"/>
                                        </p:tgtEl>
                                      </p:cBhvr>
                                    </p:animEffect>
                                    <p:set>
                                      <p:cBhvr>
                                        <p:cTn id="12" dur="1" fill="hold">
                                          <p:stCondLst>
                                            <p:cond delay="999"/>
                                          </p:stCondLst>
                                        </p:cTn>
                                        <p:tgtEl>
                                          <p:spTgt spid="10247"/>
                                        </p:tgtEl>
                                        <p:attrNameLst>
                                          <p:attrName>style.visibility</p:attrName>
                                        </p:attrNameLst>
                                      </p:cBhvr>
                                      <p:to>
                                        <p:strVal val="hidden"/>
                                      </p:to>
                                    </p:set>
                                  </p:childTnLst>
                                </p:cTn>
                              </p:par>
                              <p:par>
                                <p:cTn id="13" presetID="10" presetClass="exit" presetSubtype="0" fill="hold" grpId="1" nodeType="withEffect">
                                  <p:stCondLst>
                                    <p:cond delay="0"/>
                                  </p:stCondLst>
                                  <p:childTnLst>
                                    <p:animEffect transition="out" filter="fade">
                                      <p:cBhvr>
                                        <p:cTn id="14" dur="1000"/>
                                        <p:tgtEl>
                                          <p:spTgt spid="10246"/>
                                        </p:tgtEl>
                                      </p:cBhvr>
                                    </p:animEffect>
                                    <p:set>
                                      <p:cBhvr>
                                        <p:cTn id="15" dur="1" fill="hold">
                                          <p:stCondLst>
                                            <p:cond delay="999"/>
                                          </p:stCondLst>
                                        </p:cTn>
                                        <p:tgtEl>
                                          <p:spTgt spid="10246"/>
                                        </p:tgtEl>
                                        <p:attrNameLst>
                                          <p:attrName>style.visibility</p:attrName>
                                        </p:attrNameLst>
                                      </p:cBhvr>
                                      <p:to>
                                        <p:strVal val="hidden"/>
                                      </p:to>
                                    </p:set>
                                  </p:childTnLst>
                                </p:cTn>
                              </p:par>
                              <p:par>
                                <p:cTn id="16" presetID="10" presetClass="exit" presetSubtype="0" fill="hold" grpId="0" nodeType="withEffect">
                                  <p:stCondLst>
                                    <p:cond delay="0"/>
                                  </p:stCondLst>
                                  <p:iterate type="lt">
                                    <p:tmPct val="0"/>
                                  </p:iterate>
                                  <p:childTnLst>
                                    <p:animEffect transition="out" filter="fade">
                                      <p:cBhvr>
                                        <p:cTn id="17" dur="1000"/>
                                        <p:tgtEl>
                                          <p:spTgt spid="10245"/>
                                        </p:tgtEl>
                                      </p:cBhvr>
                                    </p:animEffect>
                                    <p:set>
                                      <p:cBhvr>
                                        <p:cTn id="18" dur="1" fill="hold">
                                          <p:stCondLst>
                                            <p:cond delay="999"/>
                                          </p:stCondLst>
                                        </p:cTn>
                                        <p:tgtEl>
                                          <p:spTgt spid="10245"/>
                                        </p:tgtEl>
                                        <p:attrNameLst>
                                          <p:attrName>style.visibility</p:attrName>
                                        </p:attrNameLst>
                                      </p:cBhvr>
                                      <p:to>
                                        <p:strVal val="hidden"/>
                                      </p:to>
                                    </p:set>
                                  </p:childTnLst>
                                </p:cTn>
                              </p:par>
                              <p:par>
                                <p:cTn id="19" presetID="10" presetClass="exit" presetSubtype="0" fill="hold" grpId="0" nodeType="withEffect">
                                  <p:stCondLst>
                                    <p:cond delay="0"/>
                                  </p:stCondLst>
                                  <p:childTnLst>
                                    <p:animEffect transition="out" filter="fade">
                                      <p:cBhvr>
                                        <p:cTn id="20" dur="1000"/>
                                        <p:tgtEl>
                                          <p:spTgt spid="10244"/>
                                        </p:tgtEl>
                                      </p:cBhvr>
                                    </p:animEffect>
                                    <p:set>
                                      <p:cBhvr>
                                        <p:cTn id="21" dur="1" fill="hold">
                                          <p:stCondLst>
                                            <p:cond delay="999"/>
                                          </p:stCondLst>
                                        </p:cTn>
                                        <p:tgtEl>
                                          <p:spTgt spid="10244"/>
                                        </p:tgtEl>
                                        <p:attrNameLst>
                                          <p:attrName>style.visibility</p:attrName>
                                        </p:attrNameLst>
                                      </p:cBhvr>
                                      <p:to>
                                        <p:strVal val="hidden"/>
                                      </p:to>
                                    </p:set>
                                  </p:childTnLst>
                                </p:cTn>
                              </p:par>
                              <p:par>
                                <p:cTn id="22" presetID="31" presetClass="entr" presetSubtype="0" fill="hold" grpId="0" nodeType="withEffect">
                                  <p:stCondLst>
                                    <p:cond delay="1400"/>
                                  </p:stCondLst>
                                  <p:iterate type="lt">
                                    <p:tmPct val="5000"/>
                                  </p:iterate>
                                  <p:childTnLst>
                                    <p:set>
                                      <p:cBhvr>
                                        <p:cTn id="23" dur="1" fill="hold">
                                          <p:stCondLst>
                                            <p:cond delay="0"/>
                                          </p:stCondLst>
                                        </p:cTn>
                                        <p:tgtEl>
                                          <p:spTgt spid="10431"/>
                                        </p:tgtEl>
                                        <p:attrNameLst>
                                          <p:attrName>style.visibility</p:attrName>
                                        </p:attrNameLst>
                                      </p:cBhvr>
                                      <p:to>
                                        <p:strVal val="visible"/>
                                      </p:to>
                                    </p:set>
                                    <p:anim calcmode="lin" valueType="num">
                                      <p:cBhvr>
                                        <p:cTn id="24" dur="2000" fill="hold"/>
                                        <p:tgtEl>
                                          <p:spTgt spid="10431"/>
                                        </p:tgtEl>
                                        <p:attrNameLst>
                                          <p:attrName>ppt_w</p:attrName>
                                        </p:attrNameLst>
                                      </p:cBhvr>
                                      <p:tavLst>
                                        <p:tav tm="0">
                                          <p:val>
                                            <p:fltVal val="0"/>
                                          </p:val>
                                        </p:tav>
                                        <p:tav tm="100000">
                                          <p:val>
                                            <p:strVal val="#ppt_w"/>
                                          </p:val>
                                        </p:tav>
                                      </p:tavLst>
                                    </p:anim>
                                    <p:anim calcmode="lin" valueType="num">
                                      <p:cBhvr>
                                        <p:cTn id="25" dur="2000" fill="hold"/>
                                        <p:tgtEl>
                                          <p:spTgt spid="10431"/>
                                        </p:tgtEl>
                                        <p:attrNameLst>
                                          <p:attrName>ppt_h</p:attrName>
                                        </p:attrNameLst>
                                      </p:cBhvr>
                                      <p:tavLst>
                                        <p:tav tm="0">
                                          <p:val>
                                            <p:fltVal val="0"/>
                                          </p:val>
                                        </p:tav>
                                        <p:tav tm="100000">
                                          <p:val>
                                            <p:strVal val="#ppt_h"/>
                                          </p:val>
                                        </p:tav>
                                      </p:tavLst>
                                    </p:anim>
                                    <p:anim calcmode="lin" valueType="num">
                                      <p:cBhvr>
                                        <p:cTn id="26" dur="2000" fill="hold"/>
                                        <p:tgtEl>
                                          <p:spTgt spid="10431"/>
                                        </p:tgtEl>
                                        <p:attrNameLst>
                                          <p:attrName>style.rotation</p:attrName>
                                        </p:attrNameLst>
                                      </p:cBhvr>
                                      <p:tavLst>
                                        <p:tav tm="0">
                                          <p:val>
                                            <p:fltVal val="90"/>
                                          </p:val>
                                        </p:tav>
                                        <p:tav tm="100000">
                                          <p:val>
                                            <p:fltVal val="0"/>
                                          </p:val>
                                        </p:tav>
                                      </p:tavLst>
                                    </p:anim>
                                    <p:animEffect transition="in" filter="fade">
                                      <p:cBhvr>
                                        <p:cTn id="27" dur="2000"/>
                                        <p:tgtEl>
                                          <p:spTgt spid="10431"/>
                                        </p:tgtEl>
                                      </p:cBhvr>
                                    </p:animEffect>
                                  </p:childTnLst>
                                </p:cTn>
                              </p:par>
                            </p:childTnLst>
                          </p:cTn>
                        </p:par>
                        <p:par>
                          <p:cTn id="28" fill="hold">
                            <p:stCondLst>
                              <p:cond delay="3400"/>
                            </p:stCondLst>
                            <p:childTnLst>
                              <p:par>
                                <p:cTn id="29" presetID="29" presetClass="entr" presetSubtype="0" fill="hold" grpId="0" nodeType="afterEffect">
                                  <p:stCondLst>
                                    <p:cond delay="0"/>
                                  </p:stCondLst>
                                  <p:childTnLst>
                                    <p:set>
                                      <p:cBhvr>
                                        <p:cTn id="30" dur="1" fill="hold">
                                          <p:stCondLst>
                                            <p:cond delay="0"/>
                                          </p:stCondLst>
                                        </p:cTn>
                                        <p:tgtEl>
                                          <p:spTgt spid="10487"/>
                                        </p:tgtEl>
                                        <p:attrNameLst>
                                          <p:attrName>style.visibility</p:attrName>
                                        </p:attrNameLst>
                                      </p:cBhvr>
                                      <p:to>
                                        <p:strVal val="visible"/>
                                      </p:to>
                                    </p:set>
                                    <p:anim calcmode="lin" valueType="num">
                                      <p:cBhvr>
                                        <p:cTn id="31" dur="1000" fill="hold"/>
                                        <p:tgtEl>
                                          <p:spTgt spid="10487"/>
                                        </p:tgtEl>
                                        <p:attrNameLst>
                                          <p:attrName>ppt_x</p:attrName>
                                        </p:attrNameLst>
                                      </p:cBhvr>
                                      <p:tavLst>
                                        <p:tav tm="0">
                                          <p:val>
                                            <p:strVal val="#ppt_x-.2"/>
                                          </p:val>
                                        </p:tav>
                                        <p:tav tm="100000">
                                          <p:val>
                                            <p:strVal val="#ppt_x"/>
                                          </p:val>
                                        </p:tav>
                                      </p:tavLst>
                                    </p:anim>
                                    <p:anim calcmode="lin" valueType="num">
                                      <p:cBhvr>
                                        <p:cTn id="32" dur="1000" fill="hold"/>
                                        <p:tgtEl>
                                          <p:spTgt spid="10487"/>
                                        </p:tgtEl>
                                        <p:attrNameLst>
                                          <p:attrName>ppt_y</p:attrName>
                                        </p:attrNameLst>
                                      </p:cBhvr>
                                      <p:tavLst>
                                        <p:tav tm="0">
                                          <p:val>
                                            <p:strVal val="#ppt_y"/>
                                          </p:val>
                                        </p:tav>
                                        <p:tav tm="100000">
                                          <p:val>
                                            <p:strVal val="#ppt_y"/>
                                          </p:val>
                                        </p:tav>
                                      </p:tavLst>
                                    </p:anim>
                                    <p:animEffect transition="in" filter="wipe(right)" prLst="gradientSize: 0.1">
                                      <p:cBhvr>
                                        <p:cTn id="33" dur="1000"/>
                                        <p:tgtEl>
                                          <p:spTgt spid="10487"/>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vol="100000" numSld="12" showWhenStopped="0">
                <p:cTn id="34" repeatCount="indefinite" fill="hold" display="0">
                  <p:stCondLst>
                    <p:cond delay="indefinite"/>
                  </p:stCondLst>
                  <p:endCondLst>
                    <p:cond evt="onPrev" delay="0">
                      <p:tgtEl>
                        <p:sldTgt/>
                      </p:tgtEl>
                    </p:cond>
                    <p:cond evt="onStopAudio" delay="0">
                      <p:tgtEl>
                        <p:sldTgt/>
                      </p:tgtEl>
                    </p:cond>
                  </p:endCondLst>
                </p:cTn>
                <p:tgtEl>
                  <p:spTgt spid="10486"/>
                </p:tgtEl>
              </p:cMediaNode>
            </p:audio>
          </p:childTnLst>
        </p:cTn>
      </p:par>
    </p:tnLst>
    <p:bldLst>
      <p:bldP spid="10245" grpId="0"/>
      <p:bldP spid="10246" grpId="1"/>
      <p:bldP spid="10247" grpId="0" animBg="1"/>
      <p:bldP spid="10244" grpId="0"/>
      <p:bldP spid="10431" grpId="0" animBg="1"/>
      <p:bldP spid="1048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7" name="Rectangle 7"/>
          <p:cNvSpPr>
            <a:spLocks noChangeArrowheads="1"/>
          </p:cNvSpPr>
          <p:nvPr/>
        </p:nvSpPr>
        <p:spPr bwMode="auto">
          <a:xfrm>
            <a:off x="0" y="0"/>
            <a:ext cx="9144000" cy="6858000"/>
          </a:xfrm>
          <a:prstGeom prst="rect">
            <a:avLst/>
          </a:prstGeom>
          <a:gradFill rotWithShape="1">
            <a:gsLst>
              <a:gs pos="0">
                <a:schemeClr val="accent1"/>
              </a:gs>
              <a:gs pos="100000">
                <a:srgbClr val="7979DD"/>
              </a:gs>
            </a:gsLst>
            <a:lin ang="2700000" scaled="1"/>
          </a:gradFill>
          <a:ln w="9525">
            <a:solidFill>
              <a:schemeClr val="bg1"/>
            </a:solidFill>
            <a:miter lim="800000"/>
            <a:headEnd/>
            <a:tailEnd/>
          </a:ln>
          <a:effectLst/>
        </p:spPr>
        <p:txBody>
          <a:bodyPr wrap="none" anchor="ctr"/>
          <a:lstStyle/>
          <a:p>
            <a:endParaRPr lang="en-US"/>
          </a:p>
        </p:txBody>
      </p:sp>
      <p:sp>
        <p:nvSpPr>
          <p:cNvPr id="230406" name="Rectangle 6"/>
          <p:cNvSpPr>
            <a:spLocks noChangeArrowheads="1"/>
          </p:cNvSpPr>
          <p:nvPr/>
        </p:nvSpPr>
        <p:spPr bwMode="auto">
          <a:xfrm>
            <a:off x="152400" y="152400"/>
            <a:ext cx="8839200" cy="6553200"/>
          </a:xfrm>
          <a:prstGeom prst="rect">
            <a:avLst/>
          </a:prstGeom>
          <a:solidFill>
            <a:schemeClr val="bg1"/>
          </a:solidFill>
          <a:ln w="38100">
            <a:solidFill>
              <a:srgbClr val="F056C8"/>
            </a:solidFill>
            <a:miter lim="800000"/>
            <a:headEnd/>
            <a:tailEnd/>
          </a:ln>
          <a:effectLst/>
        </p:spPr>
        <p:txBody>
          <a:bodyPr wrap="none" anchor="ctr"/>
          <a:lstStyle/>
          <a:p>
            <a:endParaRPr lang="en-US"/>
          </a:p>
        </p:txBody>
      </p:sp>
      <p:pic>
        <p:nvPicPr>
          <p:cNvPr id="230405" name="Picture 5" descr="5830439-lg"/>
          <p:cNvPicPr>
            <a:picLocks noChangeAspect="1" noChangeArrowheads="1"/>
          </p:cNvPicPr>
          <p:nvPr/>
        </p:nvPicPr>
        <p:blipFill>
          <a:blip r:embed="rId2" cstate="print"/>
          <a:srcRect l="7368" t="8063" r="9474" b="8063"/>
          <a:stretch>
            <a:fillRect/>
          </a:stretch>
        </p:blipFill>
        <p:spPr bwMode="auto">
          <a:xfrm>
            <a:off x="838200" y="877888"/>
            <a:ext cx="8077200" cy="5827712"/>
          </a:xfrm>
          <a:prstGeom prst="rect">
            <a:avLst/>
          </a:prstGeom>
          <a:noFill/>
        </p:spPr>
      </p:pic>
      <p:sp>
        <p:nvSpPr>
          <p:cNvPr id="230402" name="WordArt 2"/>
          <p:cNvSpPr>
            <a:spLocks noChangeArrowheads="1" noChangeShapeType="1" noTextEdit="1"/>
          </p:cNvSpPr>
          <p:nvPr/>
        </p:nvSpPr>
        <p:spPr bwMode="auto">
          <a:xfrm>
            <a:off x="533400" y="457200"/>
            <a:ext cx="5257800" cy="1752600"/>
          </a:xfrm>
          <a:prstGeom prst="rect">
            <a:avLst/>
          </a:prstGeom>
        </p:spPr>
        <p:txBody>
          <a:bodyPr wrap="none" fromWordArt="1">
            <a:prstTxWarp prst="textPlain">
              <a:avLst>
                <a:gd name="adj" fmla="val 50000"/>
              </a:avLst>
            </a:prstTxWarp>
          </a:bodyPr>
          <a:lstStyle/>
          <a:p>
            <a:pPr algn="ctr"/>
            <a:r>
              <a:rPr lang="en-US" sz="1600" b="1" kern="10">
                <a:ln w="9525">
                  <a:solidFill>
                    <a:schemeClr val="bg1"/>
                  </a:solidFill>
                  <a:round/>
                  <a:headEnd/>
                  <a:tailEnd/>
                </a:ln>
                <a:gradFill rotWithShape="1">
                  <a:gsLst>
                    <a:gs pos="0">
                      <a:srgbClr val="FF00FF"/>
                    </a:gs>
                    <a:gs pos="100000">
                      <a:srgbClr val="9900CC"/>
                    </a:gs>
                  </a:gsLst>
                  <a:lin ang="5400000" scaled="1"/>
                </a:gradFill>
                <a:effectLst>
                  <a:outerShdw dist="35921" dir="2700000" algn="ctr" rotWithShape="0">
                    <a:schemeClr val="bg1">
                      <a:alpha val="50000"/>
                    </a:schemeClr>
                  </a:outerShdw>
                </a:effectLst>
                <a:latin typeface="Arial Black"/>
              </a:rPr>
              <a:t>Children's minds are just like sponges, </a:t>
            </a:r>
          </a:p>
          <a:p>
            <a:pPr algn="ctr"/>
            <a:r>
              <a:rPr lang="en-US" sz="1600" b="1" kern="10">
                <a:ln w="9525">
                  <a:solidFill>
                    <a:schemeClr val="bg1"/>
                  </a:solidFill>
                  <a:round/>
                  <a:headEnd/>
                  <a:tailEnd/>
                </a:ln>
                <a:gradFill rotWithShape="1">
                  <a:gsLst>
                    <a:gs pos="0">
                      <a:srgbClr val="FF00FF"/>
                    </a:gs>
                    <a:gs pos="100000">
                      <a:srgbClr val="9900CC"/>
                    </a:gs>
                  </a:gsLst>
                  <a:lin ang="5400000" scaled="1"/>
                </a:gradFill>
                <a:effectLst>
                  <a:outerShdw dist="35921" dir="2700000" algn="ctr" rotWithShape="0">
                    <a:schemeClr val="bg1">
                      <a:alpha val="50000"/>
                    </a:schemeClr>
                  </a:outerShdw>
                </a:effectLst>
                <a:latin typeface="Arial Black"/>
              </a:rPr>
              <a:t>or tape recorders, or computers; </a:t>
            </a:r>
          </a:p>
          <a:p>
            <a:pPr algn="ctr"/>
            <a:r>
              <a:rPr lang="en-US" sz="1600" b="1" kern="10">
                <a:ln w="9525">
                  <a:solidFill>
                    <a:schemeClr val="bg1"/>
                  </a:solidFill>
                  <a:round/>
                  <a:headEnd/>
                  <a:tailEnd/>
                </a:ln>
                <a:gradFill rotWithShape="1">
                  <a:gsLst>
                    <a:gs pos="0">
                      <a:srgbClr val="FF00FF"/>
                    </a:gs>
                    <a:gs pos="100000">
                      <a:srgbClr val="9900CC"/>
                    </a:gs>
                  </a:gsLst>
                  <a:lin ang="5400000" scaled="1"/>
                </a:gradFill>
                <a:effectLst>
                  <a:outerShdw dist="35921" dir="2700000" algn="ctr" rotWithShape="0">
                    <a:schemeClr val="bg1">
                      <a:alpha val="50000"/>
                    </a:schemeClr>
                  </a:outerShdw>
                </a:effectLst>
                <a:latin typeface="Arial Black"/>
              </a:rPr>
              <a:t>they absorb, record, and process</a:t>
            </a:r>
          </a:p>
          <a:p>
            <a:pPr algn="ctr"/>
            <a:r>
              <a:rPr lang="en-US" sz="1600" b="1" kern="10">
                <a:ln w="9525">
                  <a:solidFill>
                    <a:schemeClr val="bg1"/>
                  </a:solidFill>
                  <a:round/>
                  <a:headEnd/>
                  <a:tailEnd/>
                </a:ln>
                <a:gradFill rotWithShape="1">
                  <a:gsLst>
                    <a:gs pos="0">
                      <a:srgbClr val="FF00FF"/>
                    </a:gs>
                    <a:gs pos="100000">
                      <a:srgbClr val="9900CC"/>
                    </a:gs>
                  </a:gsLst>
                  <a:lin ang="5400000" scaled="1"/>
                </a:gradFill>
                <a:effectLst>
                  <a:outerShdw dist="35921" dir="2700000" algn="ctr" rotWithShape="0">
                    <a:schemeClr val="bg1">
                      <a:alpha val="50000"/>
                    </a:schemeClr>
                  </a:outerShdw>
                </a:effectLst>
                <a:latin typeface="Arial Black"/>
              </a:rPr>
              <a:t>everything that goes on around them.</a:t>
            </a:r>
          </a:p>
        </p:txBody>
      </p:sp>
      <p:sp>
        <p:nvSpPr>
          <p:cNvPr id="230403" name="Text Box 3"/>
          <p:cNvSpPr txBox="1">
            <a:spLocks noChangeArrowheads="1"/>
          </p:cNvSpPr>
          <p:nvPr/>
        </p:nvSpPr>
        <p:spPr bwMode="auto">
          <a:xfrm>
            <a:off x="1143000" y="2971800"/>
            <a:ext cx="3810000" cy="1920875"/>
          </a:xfrm>
          <a:prstGeom prst="rect">
            <a:avLst/>
          </a:prstGeom>
          <a:noFill/>
          <a:ln w="9525">
            <a:noFill/>
            <a:miter lim="800000"/>
            <a:headEnd/>
            <a:tailEnd/>
          </a:ln>
          <a:effectLst/>
        </p:spPr>
        <p:txBody>
          <a:bodyPr>
            <a:spAutoFit/>
          </a:bodyPr>
          <a:lstStyle/>
          <a:p>
            <a:pPr algn="ctr">
              <a:spcBef>
                <a:spcPct val="50000"/>
              </a:spcBef>
            </a:pPr>
            <a:r>
              <a:rPr lang="en-US" sz="2000"/>
              <a:t>It's simple to teach your young children about Jesus.                        Just do it from your heart!               Point them to the Lord by your example and your love, and by talking to them about Jesus.</a:t>
            </a:r>
          </a:p>
        </p:txBody>
      </p:sp>
      <p:sp>
        <p:nvSpPr>
          <p:cNvPr id="230408" name="Rectangle 8"/>
          <p:cNvSpPr>
            <a:spLocks noChangeArrowheads="1"/>
          </p:cNvSpPr>
          <p:nvPr/>
        </p:nvSpPr>
        <p:spPr bwMode="auto">
          <a:xfrm>
            <a:off x="152400" y="152400"/>
            <a:ext cx="8839200" cy="6553200"/>
          </a:xfrm>
          <a:prstGeom prst="rect">
            <a:avLst/>
          </a:prstGeom>
          <a:noFill/>
          <a:ln w="38100">
            <a:solidFill>
              <a:srgbClr val="F056C8"/>
            </a:solidFill>
            <a:miter lim="800000"/>
            <a:headEnd/>
            <a:tailEnd/>
          </a:ln>
          <a:effectLst/>
        </p:spPr>
        <p:txBody>
          <a:bodyPr wrap="none" anchor="ctr"/>
          <a:lstStyle/>
          <a:p>
            <a:endParaRPr lang="en-US"/>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0402"/>
                                        </p:tgtEl>
                                        <p:attrNameLst>
                                          <p:attrName>style.visibility</p:attrName>
                                        </p:attrNameLst>
                                      </p:cBhvr>
                                      <p:to>
                                        <p:strVal val="visible"/>
                                      </p:to>
                                    </p:set>
                                    <p:animEffect transition="in" filter="fade">
                                      <p:cBhvr>
                                        <p:cTn id="7" dur="2000"/>
                                        <p:tgtEl>
                                          <p:spTgt spid="230402"/>
                                        </p:tgtEl>
                                      </p:cBhvr>
                                    </p:animEffect>
                                  </p:childTnLst>
                                </p:cTn>
                              </p:par>
                              <p:par>
                                <p:cTn id="8" presetID="17" presetClass="entr" presetSubtype="10" fill="hold" grpId="0" nodeType="withEffect">
                                  <p:stCondLst>
                                    <p:cond delay="1000"/>
                                  </p:stCondLst>
                                  <p:childTnLst>
                                    <p:set>
                                      <p:cBhvr>
                                        <p:cTn id="9" dur="1" fill="hold">
                                          <p:stCondLst>
                                            <p:cond delay="0"/>
                                          </p:stCondLst>
                                        </p:cTn>
                                        <p:tgtEl>
                                          <p:spTgt spid="230407"/>
                                        </p:tgtEl>
                                        <p:attrNameLst>
                                          <p:attrName>style.visibility</p:attrName>
                                        </p:attrNameLst>
                                      </p:cBhvr>
                                      <p:to>
                                        <p:strVal val="visible"/>
                                      </p:to>
                                    </p:set>
                                    <p:anim calcmode="lin" valueType="num">
                                      <p:cBhvr>
                                        <p:cTn id="10" dur="2000" fill="hold"/>
                                        <p:tgtEl>
                                          <p:spTgt spid="230407"/>
                                        </p:tgtEl>
                                        <p:attrNameLst>
                                          <p:attrName>ppt_w</p:attrName>
                                        </p:attrNameLst>
                                      </p:cBhvr>
                                      <p:tavLst>
                                        <p:tav tm="0">
                                          <p:val>
                                            <p:fltVal val="0"/>
                                          </p:val>
                                        </p:tav>
                                        <p:tav tm="100000">
                                          <p:val>
                                            <p:strVal val="#ppt_w"/>
                                          </p:val>
                                        </p:tav>
                                      </p:tavLst>
                                    </p:anim>
                                    <p:anim calcmode="lin" valueType="num">
                                      <p:cBhvr>
                                        <p:cTn id="11" dur="2000" fill="hold"/>
                                        <p:tgtEl>
                                          <p:spTgt spid="230407"/>
                                        </p:tgtEl>
                                        <p:attrNameLst>
                                          <p:attrName>ppt_h</p:attrName>
                                        </p:attrNameLst>
                                      </p:cBhvr>
                                      <p:tavLst>
                                        <p:tav tm="0">
                                          <p:val>
                                            <p:strVal val="#ppt_h"/>
                                          </p:val>
                                        </p:tav>
                                        <p:tav tm="100000">
                                          <p:val>
                                            <p:strVal val="#ppt_h"/>
                                          </p:val>
                                        </p:tav>
                                      </p:tavLst>
                                    </p:anim>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30403"/>
                                        </p:tgtEl>
                                        <p:attrNameLst>
                                          <p:attrName>style.visibility</p:attrName>
                                        </p:attrNameLst>
                                      </p:cBhvr>
                                      <p:to>
                                        <p:strVal val="visible"/>
                                      </p:to>
                                    </p:set>
                                    <p:animEffect transition="in" filter="fade">
                                      <p:cBhvr>
                                        <p:cTn id="16" dur="2000"/>
                                        <p:tgtEl>
                                          <p:spTgt spid="2304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7" grpId="0" animBg="1"/>
      <p:bldP spid="230402" grpId="0" animBg="1"/>
      <p:bldP spid="23040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39" name="Rectangle 15"/>
          <p:cNvSpPr>
            <a:spLocks noChangeArrowheads="1"/>
          </p:cNvSpPr>
          <p:nvPr/>
        </p:nvSpPr>
        <p:spPr bwMode="auto">
          <a:xfrm>
            <a:off x="0" y="0"/>
            <a:ext cx="9144000" cy="6858000"/>
          </a:xfrm>
          <a:prstGeom prst="rect">
            <a:avLst/>
          </a:prstGeom>
          <a:gradFill rotWithShape="1">
            <a:gsLst>
              <a:gs pos="0">
                <a:schemeClr val="accent1"/>
              </a:gs>
              <a:gs pos="100000">
                <a:srgbClr val="7979DD"/>
              </a:gs>
            </a:gsLst>
            <a:lin ang="2700000" scaled="1"/>
          </a:gradFill>
          <a:ln w="9525">
            <a:solidFill>
              <a:schemeClr val="bg1"/>
            </a:solidFill>
            <a:miter lim="800000"/>
            <a:headEnd/>
            <a:tailEnd/>
          </a:ln>
          <a:effectLst/>
        </p:spPr>
        <p:txBody>
          <a:bodyPr wrap="none" anchor="ctr"/>
          <a:lstStyle/>
          <a:p>
            <a:endParaRPr lang="en-US"/>
          </a:p>
        </p:txBody>
      </p:sp>
      <p:sp>
        <p:nvSpPr>
          <p:cNvPr id="231432" name="Rectangle 8"/>
          <p:cNvSpPr>
            <a:spLocks noChangeArrowheads="1"/>
          </p:cNvSpPr>
          <p:nvPr/>
        </p:nvSpPr>
        <p:spPr bwMode="auto">
          <a:xfrm>
            <a:off x="152400" y="152400"/>
            <a:ext cx="8839200" cy="6553200"/>
          </a:xfrm>
          <a:prstGeom prst="rect">
            <a:avLst/>
          </a:prstGeom>
          <a:solidFill>
            <a:schemeClr val="bg1"/>
          </a:solidFill>
          <a:ln w="38100">
            <a:solidFill>
              <a:srgbClr val="7979DD"/>
            </a:solidFill>
            <a:miter lim="800000"/>
            <a:headEnd/>
            <a:tailEnd/>
          </a:ln>
          <a:effectLst/>
        </p:spPr>
        <p:txBody>
          <a:bodyPr wrap="none" anchor="ctr"/>
          <a:lstStyle/>
          <a:p>
            <a:endParaRPr lang="en-US"/>
          </a:p>
        </p:txBody>
      </p:sp>
      <p:pic>
        <p:nvPicPr>
          <p:cNvPr id="231438" name="Picture 14" descr="When Children Pray to God"/>
          <p:cNvPicPr>
            <a:picLocks noChangeAspect="1" noChangeArrowheads="1"/>
          </p:cNvPicPr>
          <p:nvPr/>
        </p:nvPicPr>
        <p:blipFill>
          <a:blip r:embed="rId2" cstate="print">
            <a:lum bright="-12000" contrast="6000"/>
          </a:blip>
          <a:srcRect/>
          <a:stretch>
            <a:fillRect/>
          </a:stretch>
        </p:blipFill>
        <p:spPr bwMode="auto">
          <a:xfrm>
            <a:off x="457200" y="228600"/>
            <a:ext cx="3733800" cy="4648200"/>
          </a:xfrm>
          <a:prstGeom prst="rect">
            <a:avLst/>
          </a:prstGeom>
          <a:noFill/>
        </p:spPr>
      </p:pic>
      <p:sp>
        <p:nvSpPr>
          <p:cNvPr id="231426" name="WordArt 2"/>
          <p:cNvSpPr>
            <a:spLocks noChangeArrowheads="1" noChangeShapeType="1" noTextEdit="1"/>
          </p:cNvSpPr>
          <p:nvPr/>
        </p:nvSpPr>
        <p:spPr bwMode="auto">
          <a:xfrm>
            <a:off x="4876800" y="609600"/>
            <a:ext cx="3733800" cy="3048000"/>
          </a:xfrm>
          <a:prstGeom prst="rect">
            <a:avLst/>
          </a:prstGeom>
        </p:spPr>
        <p:txBody>
          <a:bodyPr wrap="none" fromWordArt="1">
            <a:prstTxWarp prst="textPlain">
              <a:avLst>
                <a:gd name="adj" fmla="val 50000"/>
              </a:avLst>
            </a:prstTxWarp>
          </a:bodyPr>
          <a:lstStyle/>
          <a:p>
            <a:pPr algn="ctr"/>
            <a:r>
              <a:rPr lang="en-US" sz="1600" b="1" kern="10">
                <a:ln w="9525">
                  <a:solidFill>
                    <a:schemeClr val="bg1"/>
                  </a:solidFill>
                  <a:round/>
                  <a:headEnd/>
                  <a:tailEnd/>
                </a:ln>
                <a:solidFill>
                  <a:srgbClr val="7979DD"/>
                </a:solidFill>
                <a:effectLst>
                  <a:outerShdw dist="35921" dir="2700000" algn="ctr" rotWithShape="0">
                    <a:schemeClr val="bg1"/>
                  </a:outerShdw>
                </a:effectLst>
                <a:latin typeface="Arial Black"/>
              </a:rPr>
              <a:t>Jesus said, </a:t>
            </a:r>
          </a:p>
          <a:p>
            <a:pPr algn="ctr"/>
            <a:r>
              <a:rPr lang="en-US" sz="1600" b="1" kern="10">
                <a:ln w="9525">
                  <a:solidFill>
                    <a:schemeClr val="bg1"/>
                  </a:solidFill>
                  <a:round/>
                  <a:headEnd/>
                  <a:tailEnd/>
                </a:ln>
                <a:solidFill>
                  <a:srgbClr val="7979DD"/>
                </a:solidFill>
                <a:effectLst>
                  <a:outerShdw dist="35921" dir="2700000" algn="ctr" rotWithShape="0">
                    <a:schemeClr val="bg1"/>
                  </a:outerShdw>
                </a:effectLst>
                <a:latin typeface="Arial Black"/>
              </a:rPr>
              <a:t>"Let the little children </a:t>
            </a:r>
          </a:p>
          <a:p>
            <a:pPr algn="ctr"/>
            <a:r>
              <a:rPr lang="en-US" sz="1600" b="1" kern="10">
                <a:ln w="9525">
                  <a:solidFill>
                    <a:schemeClr val="bg1"/>
                  </a:solidFill>
                  <a:round/>
                  <a:headEnd/>
                  <a:tailEnd/>
                </a:ln>
                <a:solidFill>
                  <a:srgbClr val="7979DD"/>
                </a:solidFill>
                <a:effectLst>
                  <a:outerShdw dist="35921" dir="2700000" algn="ctr" rotWithShape="0">
                    <a:schemeClr val="bg1"/>
                  </a:outerShdw>
                </a:effectLst>
                <a:latin typeface="Arial Black"/>
              </a:rPr>
              <a:t>come to Me, and </a:t>
            </a:r>
          </a:p>
          <a:p>
            <a:pPr algn="ctr"/>
            <a:r>
              <a:rPr lang="en-US" sz="1600" b="1" kern="10">
                <a:ln w="9525">
                  <a:solidFill>
                    <a:schemeClr val="bg1"/>
                  </a:solidFill>
                  <a:round/>
                  <a:headEnd/>
                  <a:tailEnd/>
                </a:ln>
                <a:solidFill>
                  <a:srgbClr val="7979DD"/>
                </a:solidFill>
                <a:effectLst>
                  <a:outerShdw dist="35921" dir="2700000" algn="ctr" rotWithShape="0">
                    <a:schemeClr val="bg1"/>
                  </a:outerShdw>
                </a:effectLst>
                <a:latin typeface="Arial Black"/>
              </a:rPr>
              <a:t>do not forbid them; </a:t>
            </a:r>
          </a:p>
          <a:p>
            <a:pPr algn="ctr"/>
            <a:r>
              <a:rPr lang="en-US" sz="1600" b="1" kern="10">
                <a:ln w="9525">
                  <a:solidFill>
                    <a:schemeClr val="bg1"/>
                  </a:solidFill>
                  <a:round/>
                  <a:headEnd/>
                  <a:tailEnd/>
                </a:ln>
                <a:solidFill>
                  <a:srgbClr val="7979DD"/>
                </a:solidFill>
                <a:effectLst>
                  <a:outerShdw dist="35921" dir="2700000" algn="ctr" rotWithShape="0">
                    <a:schemeClr val="bg1"/>
                  </a:outerShdw>
                </a:effectLst>
                <a:latin typeface="Arial Black"/>
              </a:rPr>
              <a:t>for of such is </a:t>
            </a:r>
          </a:p>
          <a:p>
            <a:pPr algn="ctr"/>
            <a:r>
              <a:rPr lang="en-US" sz="1600" b="1" kern="10">
                <a:ln w="9525">
                  <a:solidFill>
                    <a:schemeClr val="bg1"/>
                  </a:solidFill>
                  <a:round/>
                  <a:headEnd/>
                  <a:tailEnd/>
                </a:ln>
                <a:solidFill>
                  <a:srgbClr val="7979DD"/>
                </a:solidFill>
                <a:effectLst>
                  <a:outerShdw dist="35921" dir="2700000" algn="ctr" rotWithShape="0">
                    <a:schemeClr val="bg1"/>
                  </a:outerShdw>
                </a:effectLst>
                <a:latin typeface="Arial Black"/>
              </a:rPr>
              <a:t>the kingdom of God." </a:t>
            </a:r>
          </a:p>
        </p:txBody>
      </p:sp>
      <p:sp>
        <p:nvSpPr>
          <p:cNvPr id="231428" name="WordArt 4"/>
          <p:cNvSpPr>
            <a:spLocks noChangeArrowheads="1" noChangeShapeType="1" noTextEdit="1"/>
          </p:cNvSpPr>
          <p:nvPr/>
        </p:nvSpPr>
        <p:spPr bwMode="auto">
          <a:xfrm>
            <a:off x="6019800" y="4114800"/>
            <a:ext cx="1219200" cy="152400"/>
          </a:xfrm>
          <a:prstGeom prst="rect">
            <a:avLst/>
          </a:prstGeom>
        </p:spPr>
        <p:txBody>
          <a:bodyPr wrap="none" fromWordArt="1">
            <a:prstTxWarp prst="textPlain">
              <a:avLst>
                <a:gd name="adj" fmla="val 50000"/>
              </a:avLst>
            </a:prstTxWarp>
          </a:bodyPr>
          <a:lstStyle/>
          <a:p>
            <a:pPr algn="ctr"/>
            <a:r>
              <a:rPr lang="en-US" sz="1600" b="1" kern="10">
                <a:ln w="9525">
                  <a:solidFill>
                    <a:schemeClr val="bg1"/>
                  </a:solidFill>
                  <a:round/>
                  <a:headEnd/>
                  <a:tailEnd/>
                </a:ln>
                <a:solidFill>
                  <a:srgbClr val="5151D3"/>
                </a:solidFill>
                <a:latin typeface="Arial Black"/>
              </a:rPr>
              <a:t>Mark 10:14</a:t>
            </a:r>
          </a:p>
        </p:txBody>
      </p:sp>
      <p:sp>
        <p:nvSpPr>
          <p:cNvPr id="231429" name="WordArt 5"/>
          <p:cNvSpPr>
            <a:spLocks noChangeArrowheads="1" noChangeShapeType="1" noTextEdit="1"/>
          </p:cNvSpPr>
          <p:nvPr/>
        </p:nvSpPr>
        <p:spPr bwMode="auto">
          <a:xfrm>
            <a:off x="685800" y="5334000"/>
            <a:ext cx="7772400" cy="990600"/>
          </a:xfrm>
          <a:prstGeom prst="rect">
            <a:avLst/>
          </a:prstGeom>
        </p:spPr>
        <p:txBody>
          <a:bodyPr wrap="none" fromWordArt="1">
            <a:prstTxWarp prst="textPlain">
              <a:avLst>
                <a:gd name="adj" fmla="val 50000"/>
              </a:avLst>
            </a:prstTxWarp>
          </a:bodyPr>
          <a:lstStyle/>
          <a:p>
            <a:pPr algn="ctr"/>
            <a:r>
              <a:rPr lang="en-US" sz="1600" b="1" kern="10">
                <a:ln w="9525">
                  <a:solidFill>
                    <a:schemeClr val="bg1"/>
                  </a:solidFill>
                  <a:round/>
                  <a:headEnd/>
                  <a:tailEnd/>
                </a:ln>
                <a:gradFill rotWithShape="1">
                  <a:gsLst>
                    <a:gs pos="0">
                      <a:srgbClr val="9999FF"/>
                    </a:gs>
                    <a:gs pos="100000">
                      <a:srgbClr val="5151D3"/>
                    </a:gs>
                  </a:gsLst>
                  <a:lin ang="5400000" scaled="1"/>
                </a:gradFill>
                <a:effectLst>
                  <a:outerShdw dist="53882" dir="2700000" algn="ctr" rotWithShape="0">
                    <a:schemeClr val="bg1"/>
                  </a:outerShdw>
                </a:effectLst>
                <a:latin typeface="Arial Black"/>
              </a:rPr>
              <a:t>He's just waiting to become </a:t>
            </a:r>
          </a:p>
          <a:p>
            <a:pPr algn="ctr"/>
            <a:r>
              <a:rPr lang="en-US" sz="1600" b="1" kern="10">
                <a:ln w="9525">
                  <a:solidFill>
                    <a:schemeClr val="bg1"/>
                  </a:solidFill>
                  <a:round/>
                  <a:headEnd/>
                  <a:tailEnd/>
                </a:ln>
                <a:gradFill rotWithShape="1">
                  <a:gsLst>
                    <a:gs pos="0">
                      <a:srgbClr val="9999FF"/>
                    </a:gs>
                    <a:gs pos="100000">
                      <a:srgbClr val="5151D3"/>
                    </a:gs>
                  </a:gsLst>
                  <a:lin ang="5400000" scaled="1"/>
                </a:gradFill>
                <a:effectLst>
                  <a:outerShdw dist="53882" dir="2700000" algn="ctr" rotWithShape="0">
                    <a:schemeClr val="bg1"/>
                  </a:outerShdw>
                </a:effectLst>
                <a:latin typeface="Arial Black"/>
              </a:rPr>
              <a:t>their Best Friend and Savior!</a:t>
            </a:r>
          </a:p>
        </p:txBody>
      </p:sp>
      <p:sp>
        <p:nvSpPr>
          <p:cNvPr id="231440" name="Rectangle 16"/>
          <p:cNvSpPr>
            <a:spLocks noChangeArrowheads="1"/>
          </p:cNvSpPr>
          <p:nvPr/>
        </p:nvSpPr>
        <p:spPr bwMode="auto">
          <a:xfrm>
            <a:off x="152400" y="152400"/>
            <a:ext cx="8839200" cy="6553200"/>
          </a:xfrm>
          <a:prstGeom prst="rect">
            <a:avLst/>
          </a:prstGeom>
          <a:noFill/>
          <a:ln w="38100">
            <a:solidFill>
              <a:srgbClr val="5151D3"/>
            </a:solidFill>
            <a:miter lim="800000"/>
            <a:headEnd/>
            <a:tailEnd/>
          </a:ln>
          <a:effectLst/>
        </p:spPr>
        <p:txBody>
          <a:bodyPr wrap="none" anchor="ctr"/>
          <a:lstStyle/>
          <a:p>
            <a:endParaRPr lang="en-US"/>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1426"/>
                                        </p:tgtEl>
                                        <p:attrNameLst>
                                          <p:attrName>style.visibility</p:attrName>
                                        </p:attrNameLst>
                                      </p:cBhvr>
                                      <p:to>
                                        <p:strVal val="visible"/>
                                      </p:to>
                                    </p:set>
                                    <p:animEffect transition="in" filter="fade">
                                      <p:cBhvr>
                                        <p:cTn id="7" dur="2000"/>
                                        <p:tgtEl>
                                          <p:spTgt spid="231426"/>
                                        </p:tgtEl>
                                      </p:cBhvr>
                                    </p:animEffect>
                                  </p:childTnLst>
                                </p:cTn>
                              </p:par>
                              <p:par>
                                <p:cTn id="8" presetID="17" presetClass="entr" presetSubtype="10" fill="hold" grpId="0" nodeType="withEffect">
                                  <p:stCondLst>
                                    <p:cond delay="900"/>
                                  </p:stCondLst>
                                  <p:childTnLst>
                                    <p:set>
                                      <p:cBhvr>
                                        <p:cTn id="9" dur="1" fill="hold">
                                          <p:stCondLst>
                                            <p:cond delay="0"/>
                                          </p:stCondLst>
                                        </p:cTn>
                                        <p:tgtEl>
                                          <p:spTgt spid="231439"/>
                                        </p:tgtEl>
                                        <p:attrNameLst>
                                          <p:attrName>style.visibility</p:attrName>
                                        </p:attrNameLst>
                                      </p:cBhvr>
                                      <p:to>
                                        <p:strVal val="visible"/>
                                      </p:to>
                                    </p:set>
                                    <p:anim calcmode="lin" valueType="num">
                                      <p:cBhvr>
                                        <p:cTn id="10" dur="2000" fill="hold"/>
                                        <p:tgtEl>
                                          <p:spTgt spid="231439"/>
                                        </p:tgtEl>
                                        <p:attrNameLst>
                                          <p:attrName>ppt_w</p:attrName>
                                        </p:attrNameLst>
                                      </p:cBhvr>
                                      <p:tavLst>
                                        <p:tav tm="0">
                                          <p:val>
                                            <p:fltVal val="0"/>
                                          </p:val>
                                        </p:tav>
                                        <p:tav tm="100000">
                                          <p:val>
                                            <p:strVal val="#ppt_w"/>
                                          </p:val>
                                        </p:tav>
                                      </p:tavLst>
                                    </p:anim>
                                    <p:anim calcmode="lin" valueType="num">
                                      <p:cBhvr>
                                        <p:cTn id="11" dur="2000" fill="hold"/>
                                        <p:tgtEl>
                                          <p:spTgt spid="231439"/>
                                        </p:tgtEl>
                                        <p:attrNameLst>
                                          <p:attrName>ppt_h</p:attrName>
                                        </p:attrNameLst>
                                      </p:cBhvr>
                                      <p:tavLst>
                                        <p:tav tm="0">
                                          <p:val>
                                            <p:strVal val="#ppt_h"/>
                                          </p:val>
                                        </p:tav>
                                        <p:tav tm="100000">
                                          <p:val>
                                            <p:strVal val="#ppt_h"/>
                                          </p:val>
                                        </p:tav>
                                      </p:tavLst>
                                    </p:anim>
                                  </p:childTnLst>
                                </p:cTn>
                              </p:par>
                            </p:childTnLst>
                          </p:cTn>
                        </p:par>
                        <p:par>
                          <p:cTn id="12" fill="hold">
                            <p:stCondLst>
                              <p:cond delay="2900"/>
                            </p:stCondLst>
                            <p:childTnLst>
                              <p:par>
                                <p:cTn id="13" presetID="10" presetClass="entr" presetSubtype="0" fill="hold" grpId="0" nodeType="afterEffect">
                                  <p:stCondLst>
                                    <p:cond delay="0"/>
                                  </p:stCondLst>
                                  <p:childTnLst>
                                    <p:set>
                                      <p:cBhvr>
                                        <p:cTn id="14" dur="1" fill="hold">
                                          <p:stCondLst>
                                            <p:cond delay="0"/>
                                          </p:stCondLst>
                                        </p:cTn>
                                        <p:tgtEl>
                                          <p:spTgt spid="231428"/>
                                        </p:tgtEl>
                                        <p:attrNameLst>
                                          <p:attrName>style.visibility</p:attrName>
                                        </p:attrNameLst>
                                      </p:cBhvr>
                                      <p:to>
                                        <p:strVal val="visible"/>
                                      </p:to>
                                    </p:set>
                                    <p:animEffect transition="in" filter="fade">
                                      <p:cBhvr>
                                        <p:cTn id="15" dur="1000"/>
                                        <p:tgtEl>
                                          <p:spTgt spid="231428"/>
                                        </p:tgtEl>
                                      </p:cBhvr>
                                    </p:animEffect>
                                  </p:childTnLst>
                                </p:cTn>
                              </p:par>
                            </p:childTnLst>
                          </p:cTn>
                        </p:par>
                        <p:par>
                          <p:cTn id="16" fill="hold">
                            <p:stCondLst>
                              <p:cond delay="3900"/>
                            </p:stCondLst>
                            <p:childTnLst>
                              <p:par>
                                <p:cTn id="17" presetID="10" presetClass="entr" presetSubtype="0" fill="hold" grpId="0" nodeType="afterEffect">
                                  <p:stCondLst>
                                    <p:cond delay="0"/>
                                  </p:stCondLst>
                                  <p:childTnLst>
                                    <p:set>
                                      <p:cBhvr>
                                        <p:cTn id="18" dur="1" fill="hold">
                                          <p:stCondLst>
                                            <p:cond delay="0"/>
                                          </p:stCondLst>
                                        </p:cTn>
                                        <p:tgtEl>
                                          <p:spTgt spid="231429"/>
                                        </p:tgtEl>
                                        <p:attrNameLst>
                                          <p:attrName>style.visibility</p:attrName>
                                        </p:attrNameLst>
                                      </p:cBhvr>
                                      <p:to>
                                        <p:strVal val="visible"/>
                                      </p:to>
                                    </p:set>
                                    <p:animEffect transition="in" filter="fade">
                                      <p:cBhvr>
                                        <p:cTn id="19" dur="2000"/>
                                        <p:tgtEl>
                                          <p:spTgt spid="231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39" grpId="0" animBg="1"/>
      <p:bldP spid="231426" grpId="0" animBg="1"/>
      <p:bldP spid="231428" grpId="0" animBg="1"/>
      <p:bldP spid="2314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107" name="Rectangle 19"/>
          <p:cNvSpPr>
            <a:spLocks noChangeArrowheads="1"/>
          </p:cNvSpPr>
          <p:nvPr/>
        </p:nvSpPr>
        <p:spPr bwMode="auto">
          <a:xfrm>
            <a:off x="0" y="0"/>
            <a:ext cx="9144000" cy="6858000"/>
          </a:xfrm>
          <a:prstGeom prst="rect">
            <a:avLst/>
          </a:prstGeom>
          <a:gradFill rotWithShape="1">
            <a:gsLst>
              <a:gs pos="0">
                <a:schemeClr val="accent1"/>
              </a:gs>
              <a:gs pos="50000">
                <a:srgbClr val="7979DD"/>
              </a:gs>
              <a:gs pos="100000">
                <a:schemeClr val="accent1"/>
              </a:gs>
            </a:gsLst>
            <a:lin ang="2700000" scaled="1"/>
          </a:gradFill>
          <a:ln w="9525">
            <a:solidFill>
              <a:schemeClr val="bg1"/>
            </a:solidFill>
            <a:miter lim="800000"/>
            <a:headEnd/>
            <a:tailEnd/>
          </a:ln>
          <a:effectLst/>
        </p:spPr>
        <p:txBody>
          <a:bodyPr wrap="none" anchor="ctr"/>
          <a:lstStyle/>
          <a:p>
            <a:endParaRPr lang="en-US"/>
          </a:p>
        </p:txBody>
      </p:sp>
      <p:pic>
        <p:nvPicPr>
          <p:cNvPr id="217105" name="Picture 17" descr="5994013-md"/>
          <p:cNvPicPr>
            <a:picLocks noChangeAspect="1" noChangeArrowheads="1"/>
          </p:cNvPicPr>
          <p:nvPr/>
        </p:nvPicPr>
        <p:blipFill>
          <a:blip r:embed="rId2" cstate="print"/>
          <a:srcRect l="5173"/>
          <a:stretch>
            <a:fillRect/>
          </a:stretch>
        </p:blipFill>
        <p:spPr bwMode="auto">
          <a:xfrm>
            <a:off x="152400" y="152400"/>
            <a:ext cx="8839200" cy="6553200"/>
          </a:xfrm>
          <a:prstGeom prst="rect">
            <a:avLst/>
          </a:prstGeom>
          <a:noFill/>
        </p:spPr>
      </p:pic>
      <p:sp>
        <p:nvSpPr>
          <p:cNvPr id="217091" name="WordArt 3"/>
          <p:cNvSpPr>
            <a:spLocks noChangeArrowheads="1" noChangeShapeType="1" noTextEdit="1"/>
          </p:cNvSpPr>
          <p:nvPr/>
        </p:nvSpPr>
        <p:spPr bwMode="auto">
          <a:xfrm>
            <a:off x="1066800" y="4267200"/>
            <a:ext cx="7010400" cy="762000"/>
          </a:xfrm>
          <a:prstGeom prst="rect">
            <a:avLst/>
          </a:prstGeom>
        </p:spPr>
        <p:txBody>
          <a:bodyPr wrap="none" fromWordArt="1">
            <a:prstTxWarp prst="textPlain">
              <a:avLst>
                <a:gd name="adj" fmla="val 50000"/>
              </a:avLst>
            </a:prstTxWarp>
          </a:bodyPr>
          <a:lstStyle/>
          <a:p>
            <a:pPr algn="ctr"/>
            <a:r>
              <a:rPr lang="en-US" sz="1600" b="1" kern="10">
                <a:ln w="9525">
                  <a:solidFill>
                    <a:srgbClr val="666699"/>
                  </a:solidFill>
                  <a:round/>
                  <a:headEnd/>
                  <a:tailEnd/>
                </a:ln>
                <a:gradFill rotWithShape="1">
                  <a:gsLst>
                    <a:gs pos="0">
                      <a:srgbClr val="A3BDD1"/>
                    </a:gs>
                    <a:gs pos="100000">
                      <a:schemeClr val="hlink"/>
                    </a:gs>
                  </a:gsLst>
                  <a:lin ang="5400000" scaled="1"/>
                </a:gradFill>
                <a:effectLst>
                  <a:outerShdw dist="53882" dir="2700000" algn="ctr" rotWithShape="0">
                    <a:schemeClr val="bg1"/>
                  </a:outerShdw>
                </a:effectLst>
                <a:latin typeface="Arial Black"/>
              </a:rPr>
              <a:t>May God help us to be good stewards </a:t>
            </a:r>
          </a:p>
          <a:p>
            <a:pPr algn="ctr"/>
            <a:r>
              <a:rPr lang="en-US" sz="1600" b="1" kern="10">
                <a:ln w="9525">
                  <a:solidFill>
                    <a:srgbClr val="666699"/>
                  </a:solidFill>
                  <a:round/>
                  <a:headEnd/>
                  <a:tailEnd/>
                </a:ln>
                <a:gradFill rotWithShape="1">
                  <a:gsLst>
                    <a:gs pos="0">
                      <a:srgbClr val="A3BDD1"/>
                    </a:gs>
                    <a:gs pos="100000">
                      <a:schemeClr val="hlink"/>
                    </a:gs>
                  </a:gsLst>
                  <a:lin ang="5400000" scaled="1"/>
                </a:gradFill>
                <a:effectLst>
                  <a:outerShdw dist="53882" dir="2700000" algn="ctr" rotWithShape="0">
                    <a:schemeClr val="bg1"/>
                  </a:outerShdw>
                </a:effectLst>
                <a:latin typeface="Arial Black"/>
              </a:rPr>
              <a:t>of the most precious gifts He's given us...</a:t>
            </a:r>
          </a:p>
        </p:txBody>
      </p:sp>
      <p:sp>
        <p:nvSpPr>
          <p:cNvPr id="217092" name="Text Box 4"/>
          <p:cNvSpPr txBox="1">
            <a:spLocks noChangeArrowheads="1"/>
          </p:cNvSpPr>
          <p:nvPr/>
        </p:nvSpPr>
        <p:spPr bwMode="auto">
          <a:xfrm>
            <a:off x="1828800" y="6324600"/>
            <a:ext cx="3657600" cy="304800"/>
          </a:xfrm>
          <a:prstGeom prst="rect">
            <a:avLst/>
          </a:prstGeom>
          <a:noFill/>
          <a:ln w="9525">
            <a:noFill/>
            <a:miter lim="800000"/>
            <a:headEnd/>
            <a:tailEnd/>
          </a:ln>
          <a:effectLst/>
        </p:spPr>
        <p:txBody>
          <a:bodyPr>
            <a:spAutoFit/>
          </a:bodyPr>
          <a:lstStyle/>
          <a:p>
            <a:pPr>
              <a:spcBef>
                <a:spcPct val="50000"/>
              </a:spcBef>
            </a:pPr>
            <a:r>
              <a:rPr lang="en-US" sz="1400" b="1"/>
              <a:t>For more PowerPoint shows, visit:</a:t>
            </a:r>
          </a:p>
        </p:txBody>
      </p:sp>
      <p:sp>
        <p:nvSpPr>
          <p:cNvPr id="217093" name="Text Box 5"/>
          <p:cNvSpPr txBox="1">
            <a:spLocks noChangeArrowheads="1"/>
          </p:cNvSpPr>
          <p:nvPr/>
        </p:nvSpPr>
        <p:spPr bwMode="auto">
          <a:xfrm>
            <a:off x="4548188" y="6324600"/>
            <a:ext cx="3071812" cy="304800"/>
          </a:xfrm>
          <a:prstGeom prst="rect">
            <a:avLst/>
          </a:prstGeom>
          <a:noFill/>
          <a:ln w="9525">
            <a:noFill/>
            <a:miter lim="800000"/>
            <a:headEnd/>
            <a:tailEnd/>
          </a:ln>
          <a:effectLst/>
        </p:spPr>
        <p:txBody>
          <a:bodyPr>
            <a:spAutoFit/>
          </a:bodyPr>
          <a:lstStyle/>
          <a:p>
            <a:pPr algn="ctr">
              <a:spcBef>
                <a:spcPct val="50000"/>
              </a:spcBef>
            </a:pPr>
            <a:r>
              <a:rPr lang="es-CO" sz="1400" b="1">
                <a:hlinkClick r:id="rId3"/>
              </a:rPr>
              <a:t>www.tommyswindow.com  </a:t>
            </a:r>
            <a:endParaRPr lang="es-CO" sz="1400" b="1"/>
          </a:p>
        </p:txBody>
      </p:sp>
      <p:sp>
        <p:nvSpPr>
          <p:cNvPr id="217102" name="Rectangle 14"/>
          <p:cNvSpPr>
            <a:spLocks noChangeArrowheads="1"/>
          </p:cNvSpPr>
          <p:nvPr/>
        </p:nvSpPr>
        <p:spPr bwMode="auto">
          <a:xfrm>
            <a:off x="152400" y="152400"/>
            <a:ext cx="8839200" cy="6553200"/>
          </a:xfrm>
          <a:prstGeom prst="rect">
            <a:avLst/>
          </a:prstGeom>
          <a:noFill/>
          <a:ln w="57150">
            <a:solidFill>
              <a:srgbClr val="F056C8"/>
            </a:solidFill>
            <a:miter lim="800000"/>
            <a:headEnd/>
            <a:tailEnd/>
          </a:ln>
          <a:effectLst/>
        </p:spPr>
        <p:txBody>
          <a:bodyPr wrap="none" anchor="ctr"/>
          <a:lstStyle/>
          <a:p>
            <a:endParaRPr lang="en-US"/>
          </a:p>
        </p:txBody>
      </p:sp>
      <p:sp>
        <p:nvSpPr>
          <p:cNvPr id="217106" name="WordArt 18"/>
          <p:cNvSpPr>
            <a:spLocks noChangeArrowheads="1" noChangeShapeType="1" noTextEdit="1"/>
          </p:cNvSpPr>
          <p:nvPr/>
        </p:nvSpPr>
        <p:spPr bwMode="auto">
          <a:xfrm>
            <a:off x="1524000" y="5334000"/>
            <a:ext cx="6096000" cy="609600"/>
          </a:xfrm>
          <a:prstGeom prst="rect">
            <a:avLst/>
          </a:prstGeom>
        </p:spPr>
        <p:txBody>
          <a:bodyPr wrap="none" fromWordArt="1">
            <a:prstTxWarp prst="textPlain">
              <a:avLst>
                <a:gd name="adj" fmla="val 50000"/>
              </a:avLst>
            </a:prstTxWarp>
          </a:bodyPr>
          <a:lstStyle/>
          <a:p>
            <a:pPr algn="ctr"/>
            <a:r>
              <a:rPr lang="en-US" sz="1600" b="1" kern="10">
                <a:ln w="9525">
                  <a:solidFill>
                    <a:srgbClr val="666699"/>
                  </a:solidFill>
                  <a:round/>
                  <a:headEnd/>
                  <a:tailEnd/>
                </a:ln>
                <a:gradFill rotWithShape="1">
                  <a:gsLst>
                    <a:gs pos="0">
                      <a:srgbClr val="A3BDD1"/>
                    </a:gs>
                    <a:gs pos="100000">
                      <a:schemeClr val="hlink"/>
                    </a:gs>
                  </a:gsLst>
                  <a:lin ang="5400000" scaled="1"/>
                </a:gradFill>
                <a:effectLst>
                  <a:outerShdw dist="53882" dir="2700000" algn="ctr" rotWithShape="0">
                    <a:schemeClr val="bg1"/>
                  </a:outerShdw>
                </a:effectLst>
                <a:latin typeface="Arial Black"/>
              </a:rPr>
              <a:t>...our children!</a:t>
            </a:r>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7091"/>
                                        </p:tgtEl>
                                        <p:attrNameLst>
                                          <p:attrName>style.visibility</p:attrName>
                                        </p:attrNameLst>
                                      </p:cBhvr>
                                      <p:to>
                                        <p:strVal val="visible"/>
                                      </p:to>
                                    </p:set>
                                    <p:animEffect transition="in" filter="fade">
                                      <p:cBhvr>
                                        <p:cTn id="7" dur="1000"/>
                                        <p:tgtEl>
                                          <p:spTgt spid="217091"/>
                                        </p:tgtEl>
                                      </p:cBhvr>
                                    </p:animEffect>
                                  </p:childTnLst>
                                </p:cTn>
                              </p:par>
                              <p:par>
                                <p:cTn id="8" presetID="17" presetClass="entr" presetSubtype="10" fill="hold" grpId="0" nodeType="withEffect">
                                  <p:stCondLst>
                                    <p:cond delay="800"/>
                                  </p:stCondLst>
                                  <p:childTnLst>
                                    <p:set>
                                      <p:cBhvr>
                                        <p:cTn id="9" dur="1" fill="hold">
                                          <p:stCondLst>
                                            <p:cond delay="0"/>
                                          </p:stCondLst>
                                        </p:cTn>
                                        <p:tgtEl>
                                          <p:spTgt spid="217107"/>
                                        </p:tgtEl>
                                        <p:attrNameLst>
                                          <p:attrName>style.visibility</p:attrName>
                                        </p:attrNameLst>
                                      </p:cBhvr>
                                      <p:to>
                                        <p:strVal val="visible"/>
                                      </p:to>
                                    </p:set>
                                    <p:anim calcmode="lin" valueType="num">
                                      <p:cBhvr>
                                        <p:cTn id="10" dur="2000" fill="hold"/>
                                        <p:tgtEl>
                                          <p:spTgt spid="217107"/>
                                        </p:tgtEl>
                                        <p:attrNameLst>
                                          <p:attrName>ppt_w</p:attrName>
                                        </p:attrNameLst>
                                      </p:cBhvr>
                                      <p:tavLst>
                                        <p:tav tm="0">
                                          <p:val>
                                            <p:fltVal val="0"/>
                                          </p:val>
                                        </p:tav>
                                        <p:tav tm="100000">
                                          <p:val>
                                            <p:strVal val="#ppt_w"/>
                                          </p:val>
                                        </p:tav>
                                      </p:tavLst>
                                    </p:anim>
                                    <p:anim calcmode="lin" valueType="num">
                                      <p:cBhvr>
                                        <p:cTn id="11" dur="2000" fill="hold"/>
                                        <p:tgtEl>
                                          <p:spTgt spid="217107"/>
                                        </p:tgtEl>
                                        <p:attrNameLst>
                                          <p:attrName>ppt_h</p:attrName>
                                        </p:attrNameLst>
                                      </p:cBhvr>
                                      <p:tavLst>
                                        <p:tav tm="0">
                                          <p:val>
                                            <p:strVal val="#ppt_h"/>
                                          </p:val>
                                        </p:tav>
                                        <p:tav tm="100000">
                                          <p:val>
                                            <p:strVal val="#ppt_h"/>
                                          </p:val>
                                        </p:tav>
                                      </p:tavLst>
                                    </p:anim>
                                  </p:childTnLst>
                                </p:cTn>
                              </p:par>
                            </p:childTnLst>
                          </p:cTn>
                        </p:par>
                        <p:par>
                          <p:cTn id="12" fill="hold">
                            <p:stCondLst>
                              <p:cond delay="2800"/>
                            </p:stCondLst>
                            <p:childTnLst>
                              <p:par>
                                <p:cTn id="13" presetID="29" presetClass="entr" presetSubtype="0" fill="hold" grpId="0" nodeType="afterEffect">
                                  <p:stCondLst>
                                    <p:cond delay="0"/>
                                  </p:stCondLst>
                                  <p:childTnLst>
                                    <p:set>
                                      <p:cBhvr>
                                        <p:cTn id="14" dur="1" fill="hold">
                                          <p:stCondLst>
                                            <p:cond delay="0"/>
                                          </p:stCondLst>
                                        </p:cTn>
                                        <p:tgtEl>
                                          <p:spTgt spid="217106"/>
                                        </p:tgtEl>
                                        <p:attrNameLst>
                                          <p:attrName>style.visibility</p:attrName>
                                        </p:attrNameLst>
                                      </p:cBhvr>
                                      <p:to>
                                        <p:strVal val="visible"/>
                                      </p:to>
                                    </p:set>
                                    <p:anim calcmode="lin" valueType="num">
                                      <p:cBhvr>
                                        <p:cTn id="15" dur="1000" fill="hold"/>
                                        <p:tgtEl>
                                          <p:spTgt spid="217106"/>
                                        </p:tgtEl>
                                        <p:attrNameLst>
                                          <p:attrName>ppt_x</p:attrName>
                                        </p:attrNameLst>
                                      </p:cBhvr>
                                      <p:tavLst>
                                        <p:tav tm="0">
                                          <p:val>
                                            <p:strVal val="#ppt_x-.2"/>
                                          </p:val>
                                        </p:tav>
                                        <p:tav tm="100000">
                                          <p:val>
                                            <p:strVal val="#ppt_x"/>
                                          </p:val>
                                        </p:tav>
                                      </p:tavLst>
                                    </p:anim>
                                    <p:anim calcmode="lin" valueType="num">
                                      <p:cBhvr>
                                        <p:cTn id="16" dur="1000" fill="hold"/>
                                        <p:tgtEl>
                                          <p:spTgt spid="217106"/>
                                        </p:tgtEl>
                                        <p:attrNameLst>
                                          <p:attrName>ppt_y</p:attrName>
                                        </p:attrNameLst>
                                      </p:cBhvr>
                                      <p:tavLst>
                                        <p:tav tm="0">
                                          <p:val>
                                            <p:strVal val="#ppt_y"/>
                                          </p:val>
                                        </p:tav>
                                        <p:tav tm="100000">
                                          <p:val>
                                            <p:strVal val="#ppt_y"/>
                                          </p:val>
                                        </p:tav>
                                      </p:tavLst>
                                    </p:anim>
                                    <p:animEffect transition="in" filter="wipe(right)" prLst="gradientSize: 0.1">
                                      <p:cBhvr>
                                        <p:cTn id="17" dur="1000"/>
                                        <p:tgtEl>
                                          <p:spTgt spid="217106"/>
                                        </p:tgtEl>
                                      </p:cBhvr>
                                    </p:animEffect>
                                  </p:childTnLst>
                                </p:cTn>
                              </p:par>
                            </p:childTnLst>
                          </p:cTn>
                        </p:par>
                        <p:par>
                          <p:cTn id="18" fill="hold">
                            <p:stCondLst>
                              <p:cond delay="3800"/>
                            </p:stCondLst>
                            <p:childTnLst>
                              <p:par>
                                <p:cTn id="19" presetID="2" presetClass="entr" presetSubtype="4" fill="hold" grpId="0" nodeType="afterEffect">
                                  <p:stCondLst>
                                    <p:cond delay="500"/>
                                  </p:stCondLst>
                                  <p:childTnLst>
                                    <p:set>
                                      <p:cBhvr>
                                        <p:cTn id="20" dur="1" fill="hold">
                                          <p:stCondLst>
                                            <p:cond delay="0"/>
                                          </p:stCondLst>
                                        </p:cTn>
                                        <p:tgtEl>
                                          <p:spTgt spid="217092"/>
                                        </p:tgtEl>
                                        <p:attrNameLst>
                                          <p:attrName>style.visibility</p:attrName>
                                        </p:attrNameLst>
                                      </p:cBhvr>
                                      <p:to>
                                        <p:strVal val="visible"/>
                                      </p:to>
                                    </p:set>
                                    <p:anim calcmode="lin" valueType="num">
                                      <p:cBhvr additive="base">
                                        <p:cTn id="21" dur="500" fill="hold"/>
                                        <p:tgtEl>
                                          <p:spTgt spid="217092"/>
                                        </p:tgtEl>
                                        <p:attrNameLst>
                                          <p:attrName>ppt_x</p:attrName>
                                        </p:attrNameLst>
                                      </p:cBhvr>
                                      <p:tavLst>
                                        <p:tav tm="0">
                                          <p:val>
                                            <p:strVal val="#ppt_x"/>
                                          </p:val>
                                        </p:tav>
                                        <p:tav tm="100000">
                                          <p:val>
                                            <p:strVal val="#ppt_x"/>
                                          </p:val>
                                        </p:tav>
                                      </p:tavLst>
                                    </p:anim>
                                    <p:anim calcmode="lin" valueType="num">
                                      <p:cBhvr additive="base">
                                        <p:cTn id="22" dur="500" fill="hold"/>
                                        <p:tgtEl>
                                          <p:spTgt spid="217092"/>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500"/>
                                  </p:stCondLst>
                                  <p:childTnLst>
                                    <p:set>
                                      <p:cBhvr>
                                        <p:cTn id="24" dur="1" fill="hold">
                                          <p:stCondLst>
                                            <p:cond delay="0"/>
                                          </p:stCondLst>
                                        </p:cTn>
                                        <p:tgtEl>
                                          <p:spTgt spid="217093"/>
                                        </p:tgtEl>
                                        <p:attrNameLst>
                                          <p:attrName>style.visibility</p:attrName>
                                        </p:attrNameLst>
                                      </p:cBhvr>
                                      <p:to>
                                        <p:strVal val="visible"/>
                                      </p:to>
                                    </p:set>
                                    <p:anim calcmode="lin" valueType="num">
                                      <p:cBhvr additive="base">
                                        <p:cTn id="25" dur="500" fill="hold"/>
                                        <p:tgtEl>
                                          <p:spTgt spid="217093"/>
                                        </p:tgtEl>
                                        <p:attrNameLst>
                                          <p:attrName>ppt_x</p:attrName>
                                        </p:attrNameLst>
                                      </p:cBhvr>
                                      <p:tavLst>
                                        <p:tav tm="0">
                                          <p:val>
                                            <p:strVal val="#ppt_x"/>
                                          </p:val>
                                        </p:tav>
                                        <p:tav tm="100000">
                                          <p:val>
                                            <p:strVal val="#ppt_x"/>
                                          </p:val>
                                        </p:tav>
                                      </p:tavLst>
                                    </p:anim>
                                    <p:anim calcmode="lin" valueType="num">
                                      <p:cBhvr additive="base">
                                        <p:cTn id="26" dur="500" fill="hold"/>
                                        <p:tgtEl>
                                          <p:spTgt spid="217093"/>
                                        </p:tgtEl>
                                        <p:attrNameLst>
                                          <p:attrName>ppt_y</p:attrName>
                                        </p:attrNameLst>
                                      </p:cBhvr>
                                      <p:tavLst>
                                        <p:tav tm="0">
                                          <p:val>
                                            <p:strVal val="1+#ppt_h/2"/>
                                          </p:val>
                                        </p:tav>
                                        <p:tav tm="100000">
                                          <p:val>
                                            <p:strVal val="#ppt_y"/>
                                          </p:val>
                                        </p:tav>
                                      </p:tavLst>
                                    </p:anim>
                                  </p:childTnLst>
                                </p:cTn>
                              </p:par>
                              <p:par>
                                <p:cTn id="27" presetID="26" presetClass="emph" presetSubtype="0" fill="hold" grpId="0" nodeType="withEffect">
                                  <p:stCondLst>
                                    <p:cond delay="1100"/>
                                  </p:stCondLst>
                                  <p:childTnLst>
                                    <p:animEffect transition="out" filter="fade">
                                      <p:cBhvr>
                                        <p:cTn id="28" dur="500" tmFilter="0, 0; .2, .5; .8, .5; 1, 0"/>
                                        <p:tgtEl>
                                          <p:spTgt spid="217093"/>
                                        </p:tgtEl>
                                      </p:cBhvr>
                                    </p:animEffect>
                                    <p:animScale>
                                      <p:cBhvr>
                                        <p:cTn id="29" dur="250" autoRev="1" fill="hold"/>
                                        <p:tgtEl>
                                          <p:spTgt spid="21709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107" grpId="0" animBg="1"/>
      <p:bldP spid="217091" grpId="0" animBg="1"/>
      <p:bldP spid="217092" grpId="0"/>
      <p:bldP spid="217093" grpId="0"/>
      <p:bldP spid="21710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021" name="Rectangle 29"/>
          <p:cNvSpPr>
            <a:spLocks noChangeArrowheads="1"/>
          </p:cNvSpPr>
          <p:nvPr/>
        </p:nvSpPr>
        <p:spPr bwMode="auto">
          <a:xfrm>
            <a:off x="0" y="0"/>
            <a:ext cx="9144000" cy="6858000"/>
          </a:xfrm>
          <a:prstGeom prst="rect">
            <a:avLst/>
          </a:prstGeom>
          <a:gradFill rotWithShape="1">
            <a:gsLst>
              <a:gs pos="0">
                <a:schemeClr val="accent1"/>
              </a:gs>
              <a:gs pos="100000">
                <a:srgbClr val="7979DD"/>
              </a:gs>
            </a:gsLst>
            <a:lin ang="2700000" scaled="1"/>
          </a:gradFill>
          <a:ln w="9525">
            <a:solidFill>
              <a:schemeClr val="bg1"/>
            </a:solidFill>
            <a:miter lim="800000"/>
            <a:headEnd/>
            <a:tailEnd/>
          </a:ln>
          <a:effectLst/>
        </p:spPr>
        <p:txBody>
          <a:bodyPr wrap="none" anchor="ctr"/>
          <a:lstStyle/>
          <a:p>
            <a:endParaRPr lang="en-US"/>
          </a:p>
        </p:txBody>
      </p:sp>
      <p:sp>
        <p:nvSpPr>
          <p:cNvPr id="213019" name="Rectangle 27"/>
          <p:cNvSpPr>
            <a:spLocks noChangeArrowheads="1"/>
          </p:cNvSpPr>
          <p:nvPr/>
        </p:nvSpPr>
        <p:spPr bwMode="auto">
          <a:xfrm>
            <a:off x="152400" y="152400"/>
            <a:ext cx="8839200" cy="6553200"/>
          </a:xfrm>
          <a:prstGeom prst="rect">
            <a:avLst/>
          </a:prstGeom>
          <a:solidFill>
            <a:schemeClr val="bg1"/>
          </a:solidFill>
          <a:ln w="38100">
            <a:solidFill>
              <a:schemeClr val="hlink"/>
            </a:solidFill>
            <a:miter lim="800000"/>
            <a:headEnd/>
            <a:tailEnd/>
          </a:ln>
          <a:effectLst/>
        </p:spPr>
        <p:txBody>
          <a:bodyPr wrap="none" anchor="ctr"/>
          <a:lstStyle/>
          <a:p>
            <a:endParaRPr lang="en-US"/>
          </a:p>
        </p:txBody>
      </p:sp>
      <p:pic>
        <p:nvPicPr>
          <p:cNvPr id="213020" name="Picture 28" descr="6601624-md"/>
          <p:cNvPicPr>
            <a:picLocks noChangeAspect="1" noChangeArrowheads="1"/>
          </p:cNvPicPr>
          <p:nvPr/>
        </p:nvPicPr>
        <p:blipFill>
          <a:blip r:embed="rId2" cstate="print">
            <a:lum bright="-6000"/>
          </a:blip>
          <a:srcRect/>
          <a:stretch>
            <a:fillRect/>
          </a:stretch>
        </p:blipFill>
        <p:spPr bwMode="auto">
          <a:xfrm>
            <a:off x="152400" y="555625"/>
            <a:ext cx="8839200" cy="5845175"/>
          </a:xfrm>
          <a:prstGeom prst="rect">
            <a:avLst/>
          </a:prstGeom>
          <a:noFill/>
        </p:spPr>
      </p:pic>
      <p:sp>
        <p:nvSpPr>
          <p:cNvPr id="213006" name="WordArt 14"/>
          <p:cNvSpPr>
            <a:spLocks noChangeArrowheads="1" noChangeShapeType="1" noTextEdit="1"/>
          </p:cNvSpPr>
          <p:nvPr/>
        </p:nvSpPr>
        <p:spPr bwMode="auto">
          <a:xfrm>
            <a:off x="914400" y="609600"/>
            <a:ext cx="7467600" cy="1143000"/>
          </a:xfrm>
          <a:prstGeom prst="rect">
            <a:avLst/>
          </a:prstGeom>
        </p:spPr>
        <p:txBody>
          <a:bodyPr wrap="none" fromWordArt="1">
            <a:prstTxWarp prst="textPlain">
              <a:avLst>
                <a:gd name="adj" fmla="val 50000"/>
              </a:avLst>
            </a:prstTxWarp>
          </a:bodyPr>
          <a:lstStyle/>
          <a:p>
            <a:pPr algn="ctr"/>
            <a:r>
              <a:rPr lang="en-US" sz="1600" b="1" kern="10">
                <a:ln w="9525">
                  <a:solidFill>
                    <a:schemeClr val="tx2"/>
                  </a:solidFill>
                  <a:round/>
                  <a:headEnd/>
                  <a:tailEnd/>
                </a:ln>
                <a:gradFill rotWithShape="1">
                  <a:gsLst>
                    <a:gs pos="0">
                      <a:srgbClr val="6600FF"/>
                    </a:gs>
                    <a:gs pos="100000">
                      <a:srgbClr val="8F80FC"/>
                    </a:gs>
                  </a:gsLst>
                  <a:lin ang="5400000" scaled="1"/>
                </a:gradFill>
                <a:effectLst>
                  <a:outerShdw dist="53882" dir="2700000" algn="ctr" rotWithShape="0">
                    <a:schemeClr val="bg1">
                      <a:alpha val="50000"/>
                    </a:schemeClr>
                  </a:outerShdw>
                </a:effectLst>
                <a:latin typeface="Arial Black"/>
              </a:rPr>
              <a:t>Bearing babies and raising children is the </a:t>
            </a:r>
          </a:p>
          <a:p>
            <a:pPr algn="ctr"/>
            <a:r>
              <a:rPr lang="en-US" sz="1600" b="1" kern="10">
                <a:ln w="9525">
                  <a:solidFill>
                    <a:schemeClr val="tx2"/>
                  </a:solidFill>
                  <a:round/>
                  <a:headEnd/>
                  <a:tailEnd/>
                </a:ln>
                <a:gradFill rotWithShape="1">
                  <a:gsLst>
                    <a:gs pos="0">
                      <a:srgbClr val="6600FF"/>
                    </a:gs>
                    <a:gs pos="100000">
                      <a:srgbClr val="8F80FC"/>
                    </a:gs>
                  </a:gsLst>
                  <a:lin ang="5400000" scaled="1"/>
                </a:gradFill>
                <a:effectLst>
                  <a:outerShdw dist="53882" dir="2700000" algn="ctr" rotWithShape="0">
                    <a:schemeClr val="bg1">
                      <a:alpha val="50000"/>
                    </a:schemeClr>
                  </a:outerShdw>
                </a:effectLst>
                <a:latin typeface="Arial Black"/>
              </a:rPr>
              <a:t>greatest experience in this natural life.</a:t>
            </a:r>
          </a:p>
        </p:txBody>
      </p:sp>
      <p:sp>
        <p:nvSpPr>
          <p:cNvPr id="213009" name="WordArt 17"/>
          <p:cNvSpPr>
            <a:spLocks noChangeArrowheads="1" noChangeShapeType="1" noTextEdit="1"/>
          </p:cNvSpPr>
          <p:nvPr/>
        </p:nvSpPr>
        <p:spPr bwMode="auto">
          <a:xfrm>
            <a:off x="1600200" y="5257800"/>
            <a:ext cx="5867400" cy="1143000"/>
          </a:xfrm>
          <a:prstGeom prst="rect">
            <a:avLst/>
          </a:prstGeom>
        </p:spPr>
        <p:txBody>
          <a:bodyPr wrap="none" fromWordArt="1">
            <a:prstTxWarp prst="textPlain">
              <a:avLst>
                <a:gd name="adj" fmla="val 50000"/>
              </a:avLst>
            </a:prstTxWarp>
          </a:bodyPr>
          <a:lstStyle/>
          <a:p>
            <a:pPr algn="ctr"/>
            <a:r>
              <a:rPr lang="en-US" sz="1600" b="1" kern="10">
                <a:ln w="9525">
                  <a:solidFill>
                    <a:srgbClr val="BAB1FD"/>
                  </a:solidFill>
                  <a:round/>
                  <a:headEnd/>
                  <a:tailEnd/>
                </a:ln>
                <a:solidFill>
                  <a:srgbClr val="5151D3"/>
                </a:solidFill>
                <a:effectLst>
                  <a:outerShdw dist="53882" dir="2700000" algn="ctr" rotWithShape="0">
                    <a:schemeClr val="bg1"/>
                  </a:outerShdw>
                </a:effectLst>
                <a:latin typeface="Arial Black"/>
              </a:rPr>
              <a:t>Children are eternal gifts</a:t>
            </a:r>
          </a:p>
          <a:p>
            <a:pPr algn="ctr"/>
            <a:r>
              <a:rPr lang="en-US" sz="1600" b="1" kern="10">
                <a:ln w="9525">
                  <a:solidFill>
                    <a:srgbClr val="BAB1FD"/>
                  </a:solidFill>
                  <a:round/>
                  <a:headEnd/>
                  <a:tailEnd/>
                </a:ln>
                <a:solidFill>
                  <a:srgbClr val="5151D3"/>
                </a:solidFill>
                <a:effectLst>
                  <a:outerShdw dist="53882" dir="2700000" algn="ctr" rotWithShape="0">
                    <a:schemeClr val="bg1"/>
                  </a:outerShdw>
                </a:effectLst>
                <a:latin typeface="Arial Black"/>
              </a:rPr>
              <a:t>—not just for a time, </a:t>
            </a:r>
          </a:p>
          <a:p>
            <a:pPr algn="ctr"/>
            <a:r>
              <a:rPr lang="en-US" sz="1600" b="1" kern="10">
                <a:ln w="9525">
                  <a:solidFill>
                    <a:srgbClr val="BAB1FD"/>
                  </a:solidFill>
                  <a:round/>
                  <a:headEnd/>
                  <a:tailEnd/>
                </a:ln>
                <a:solidFill>
                  <a:srgbClr val="5151D3"/>
                </a:solidFill>
                <a:effectLst>
                  <a:outerShdw dist="53882" dir="2700000" algn="ctr" rotWithShape="0">
                    <a:schemeClr val="bg1"/>
                  </a:outerShdw>
                </a:effectLst>
                <a:latin typeface="Arial Black"/>
              </a:rPr>
              <a:t>but for eternity.</a:t>
            </a:r>
          </a:p>
        </p:txBody>
      </p:sp>
      <p:sp>
        <p:nvSpPr>
          <p:cNvPr id="213022" name="Rectangle 30"/>
          <p:cNvSpPr>
            <a:spLocks noChangeArrowheads="1"/>
          </p:cNvSpPr>
          <p:nvPr/>
        </p:nvSpPr>
        <p:spPr bwMode="auto">
          <a:xfrm>
            <a:off x="152400" y="152400"/>
            <a:ext cx="8839200" cy="6553200"/>
          </a:xfrm>
          <a:prstGeom prst="rect">
            <a:avLst/>
          </a:prstGeom>
          <a:noFill/>
          <a:ln w="38100">
            <a:solidFill>
              <a:srgbClr val="7979DD"/>
            </a:solidFill>
            <a:miter lim="800000"/>
            <a:headEnd/>
            <a:tailEnd/>
          </a:ln>
          <a:effectLst/>
        </p:spPr>
        <p:txBody>
          <a:bodyPr wrap="none" anchor="ctr"/>
          <a:lstStyle/>
          <a:p>
            <a:endParaRPr lang="en-US"/>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3006"/>
                                        </p:tgtEl>
                                        <p:attrNameLst>
                                          <p:attrName>style.visibility</p:attrName>
                                        </p:attrNameLst>
                                      </p:cBhvr>
                                      <p:to>
                                        <p:strVal val="visible"/>
                                      </p:to>
                                    </p:set>
                                    <p:animEffect transition="in" filter="fade">
                                      <p:cBhvr>
                                        <p:cTn id="7" dur="2000"/>
                                        <p:tgtEl>
                                          <p:spTgt spid="213006"/>
                                        </p:tgtEl>
                                      </p:cBhvr>
                                    </p:animEffect>
                                  </p:childTnLst>
                                </p:cTn>
                              </p:par>
                              <p:par>
                                <p:cTn id="8" presetID="17" presetClass="entr" presetSubtype="10" fill="hold" grpId="0" nodeType="withEffect">
                                  <p:stCondLst>
                                    <p:cond delay="900"/>
                                  </p:stCondLst>
                                  <p:childTnLst>
                                    <p:set>
                                      <p:cBhvr>
                                        <p:cTn id="9" dur="1" fill="hold">
                                          <p:stCondLst>
                                            <p:cond delay="0"/>
                                          </p:stCondLst>
                                        </p:cTn>
                                        <p:tgtEl>
                                          <p:spTgt spid="213021"/>
                                        </p:tgtEl>
                                        <p:attrNameLst>
                                          <p:attrName>style.visibility</p:attrName>
                                        </p:attrNameLst>
                                      </p:cBhvr>
                                      <p:to>
                                        <p:strVal val="visible"/>
                                      </p:to>
                                    </p:set>
                                    <p:anim calcmode="lin" valueType="num">
                                      <p:cBhvr>
                                        <p:cTn id="10" dur="2000" fill="hold"/>
                                        <p:tgtEl>
                                          <p:spTgt spid="213021"/>
                                        </p:tgtEl>
                                        <p:attrNameLst>
                                          <p:attrName>ppt_w</p:attrName>
                                        </p:attrNameLst>
                                      </p:cBhvr>
                                      <p:tavLst>
                                        <p:tav tm="0">
                                          <p:val>
                                            <p:fltVal val="0"/>
                                          </p:val>
                                        </p:tav>
                                        <p:tav tm="100000">
                                          <p:val>
                                            <p:strVal val="#ppt_w"/>
                                          </p:val>
                                        </p:tav>
                                      </p:tavLst>
                                    </p:anim>
                                    <p:anim calcmode="lin" valueType="num">
                                      <p:cBhvr>
                                        <p:cTn id="11" dur="2000" fill="hold"/>
                                        <p:tgtEl>
                                          <p:spTgt spid="213021"/>
                                        </p:tgtEl>
                                        <p:attrNameLst>
                                          <p:attrName>ppt_h</p:attrName>
                                        </p:attrNameLst>
                                      </p:cBhvr>
                                      <p:tavLst>
                                        <p:tav tm="0">
                                          <p:val>
                                            <p:strVal val="#ppt_h"/>
                                          </p:val>
                                        </p:tav>
                                        <p:tav tm="100000">
                                          <p:val>
                                            <p:strVal val="#ppt_h"/>
                                          </p:val>
                                        </p:tav>
                                      </p:tavLst>
                                    </p:anim>
                                  </p:childTnLst>
                                </p:cTn>
                              </p:par>
                            </p:childTnLst>
                          </p:cTn>
                        </p:par>
                        <p:par>
                          <p:cTn id="12" fill="hold">
                            <p:stCondLst>
                              <p:cond delay="2900"/>
                            </p:stCondLst>
                            <p:childTnLst>
                              <p:par>
                                <p:cTn id="13" presetID="10" presetClass="entr" presetSubtype="0" fill="hold" grpId="0" nodeType="afterEffect">
                                  <p:stCondLst>
                                    <p:cond delay="0"/>
                                  </p:stCondLst>
                                  <p:childTnLst>
                                    <p:set>
                                      <p:cBhvr>
                                        <p:cTn id="14" dur="1" fill="hold">
                                          <p:stCondLst>
                                            <p:cond delay="0"/>
                                          </p:stCondLst>
                                        </p:cTn>
                                        <p:tgtEl>
                                          <p:spTgt spid="213009"/>
                                        </p:tgtEl>
                                        <p:attrNameLst>
                                          <p:attrName>style.visibility</p:attrName>
                                        </p:attrNameLst>
                                      </p:cBhvr>
                                      <p:to>
                                        <p:strVal val="visible"/>
                                      </p:to>
                                    </p:set>
                                    <p:animEffect transition="in" filter="fade">
                                      <p:cBhvr>
                                        <p:cTn id="15" dur="2000"/>
                                        <p:tgtEl>
                                          <p:spTgt spid="2130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021" grpId="0" animBg="1"/>
      <p:bldP spid="213006" grpId="0" animBg="1"/>
      <p:bldP spid="21300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46" name="Rectangle 10"/>
          <p:cNvSpPr>
            <a:spLocks noChangeArrowheads="1"/>
          </p:cNvSpPr>
          <p:nvPr/>
        </p:nvSpPr>
        <p:spPr bwMode="auto">
          <a:xfrm>
            <a:off x="0" y="0"/>
            <a:ext cx="9144000" cy="6858000"/>
          </a:xfrm>
          <a:prstGeom prst="rect">
            <a:avLst/>
          </a:prstGeom>
          <a:gradFill rotWithShape="1">
            <a:gsLst>
              <a:gs pos="0">
                <a:schemeClr val="accent1"/>
              </a:gs>
              <a:gs pos="100000">
                <a:srgbClr val="7979DD"/>
              </a:gs>
            </a:gsLst>
            <a:lin ang="2700000" scaled="1"/>
          </a:gradFill>
          <a:ln w="9525">
            <a:solidFill>
              <a:schemeClr val="bg1"/>
            </a:solidFill>
            <a:miter lim="800000"/>
            <a:headEnd/>
            <a:tailEnd/>
          </a:ln>
          <a:effectLst/>
        </p:spPr>
        <p:txBody>
          <a:bodyPr wrap="none" anchor="ctr"/>
          <a:lstStyle/>
          <a:p>
            <a:endParaRPr lang="en-US"/>
          </a:p>
        </p:txBody>
      </p:sp>
      <p:sp>
        <p:nvSpPr>
          <p:cNvPr id="219145" name="Rectangle 9"/>
          <p:cNvSpPr>
            <a:spLocks noChangeArrowheads="1"/>
          </p:cNvSpPr>
          <p:nvPr/>
        </p:nvSpPr>
        <p:spPr bwMode="auto">
          <a:xfrm>
            <a:off x="152400" y="152400"/>
            <a:ext cx="8839200" cy="6553200"/>
          </a:xfrm>
          <a:prstGeom prst="rect">
            <a:avLst/>
          </a:prstGeom>
          <a:solidFill>
            <a:schemeClr val="bg1"/>
          </a:solidFill>
          <a:ln w="38100">
            <a:solidFill>
              <a:srgbClr val="630086"/>
            </a:solidFill>
            <a:miter lim="800000"/>
            <a:headEnd/>
            <a:tailEnd/>
          </a:ln>
          <a:effectLst/>
        </p:spPr>
        <p:txBody>
          <a:bodyPr wrap="none" anchor="ctr"/>
          <a:lstStyle/>
          <a:p>
            <a:endParaRPr lang="en-US"/>
          </a:p>
        </p:txBody>
      </p:sp>
      <p:pic>
        <p:nvPicPr>
          <p:cNvPr id="219144" name="Picture 8" descr="4274742-md"/>
          <p:cNvPicPr>
            <a:picLocks noChangeAspect="1" noChangeArrowheads="1"/>
          </p:cNvPicPr>
          <p:nvPr/>
        </p:nvPicPr>
        <p:blipFill>
          <a:blip r:embed="rId2" cstate="print">
            <a:lum bright="-6000"/>
          </a:blip>
          <a:srcRect l="3334" r="3334"/>
          <a:stretch>
            <a:fillRect/>
          </a:stretch>
        </p:blipFill>
        <p:spPr bwMode="auto">
          <a:xfrm>
            <a:off x="304800" y="155575"/>
            <a:ext cx="8534400" cy="6092825"/>
          </a:xfrm>
          <a:prstGeom prst="rect">
            <a:avLst/>
          </a:prstGeom>
          <a:noFill/>
        </p:spPr>
      </p:pic>
      <p:sp>
        <p:nvSpPr>
          <p:cNvPr id="219138" name="WordArt 2"/>
          <p:cNvSpPr>
            <a:spLocks noChangeArrowheads="1" noChangeShapeType="1" noTextEdit="1"/>
          </p:cNvSpPr>
          <p:nvPr/>
        </p:nvSpPr>
        <p:spPr bwMode="auto">
          <a:xfrm>
            <a:off x="838200" y="381000"/>
            <a:ext cx="7620000" cy="1447800"/>
          </a:xfrm>
          <a:prstGeom prst="rect">
            <a:avLst/>
          </a:prstGeom>
        </p:spPr>
        <p:txBody>
          <a:bodyPr wrap="none" fromWordArt="1">
            <a:prstTxWarp prst="textPlain">
              <a:avLst>
                <a:gd name="adj" fmla="val 50000"/>
              </a:avLst>
            </a:prstTxWarp>
          </a:bodyPr>
          <a:lstStyle/>
          <a:p>
            <a:pPr algn="ctr"/>
            <a:r>
              <a:rPr lang="en-US" sz="1600" b="1" kern="10">
                <a:ln w="9525">
                  <a:solidFill>
                    <a:srgbClr val="CC99FF"/>
                  </a:solidFill>
                  <a:round/>
                  <a:headEnd/>
                  <a:tailEnd/>
                </a:ln>
                <a:gradFill rotWithShape="1">
                  <a:gsLst>
                    <a:gs pos="0">
                      <a:srgbClr val="630086"/>
                    </a:gs>
                    <a:gs pos="100000">
                      <a:srgbClr val="CC99FF"/>
                    </a:gs>
                  </a:gsLst>
                  <a:lin ang="5400000" scaled="1"/>
                </a:gradFill>
                <a:effectLst>
                  <a:outerShdw dist="53882" dir="2700000" algn="ctr" rotWithShape="0">
                    <a:schemeClr val="bg1"/>
                  </a:outerShdw>
                </a:effectLst>
                <a:latin typeface="Arial Black"/>
              </a:rPr>
              <a:t>Babies are so close to God</a:t>
            </a:r>
          </a:p>
          <a:p>
            <a:pPr algn="ctr"/>
            <a:r>
              <a:rPr lang="en-US" sz="1600" b="1" kern="10">
                <a:ln w="9525">
                  <a:solidFill>
                    <a:srgbClr val="CC99FF"/>
                  </a:solidFill>
                  <a:round/>
                  <a:headEnd/>
                  <a:tailEnd/>
                </a:ln>
                <a:gradFill rotWithShape="1">
                  <a:gsLst>
                    <a:gs pos="0">
                      <a:srgbClr val="630086"/>
                    </a:gs>
                    <a:gs pos="100000">
                      <a:srgbClr val="CC99FF"/>
                    </a:gs>
                  </a:gsLst>
                  <a:lin ang="5400000" scaled="1"/>
                </a:gradFill>
                <a:effectLst>
                  <a:outerShdw dist="53882" dir="2700000" algn="ctr" rotWithShape="0">
                    <a:schemeClr val="bg1"/>
                  </a:outerShdw>
                </a:effectLst>
                <a:latin typeface="Arial Black"/>
              </a:rPr>
              <a:t>—straight from Heaven. </a:t>
            </a:r>
          </a:p>
        </p:txBody>
      </p:sp>
      <p:sp>
        <p:nvSpPr>
          <p:cNvPr id="219142" name="Text Box 6"/>
          <p:cNvSpPr txBox="1">
            <a:spLocks noChangeArrowheads="1"/>
          </p:cNvSpPr>
          <p:nvPr/>
        </p:nvSpPr>
        <p:spPr bwMode="auto">
          <a:xfrm>
            <a:off x="685800" y="5089525"/>
            <a:ext cx="7696200" cy="1311275"/>
          </a:xfrm>
          <a:prstGeom prst="rect">
            <a:avLst/>
          </a:prstGeom>
          <a:noFill/>
          <a:ln w="9525">
            <a:noFill/>
            <a:miter lim="800000"/>
            <a:headEnd/>
            <a:tailEnd/>
          </a:ln>
          <a:effectLst/>
        </p:spPr>
        <p:txBody>
          <a:bodyPr>
            <a:spAutoFit/>
          </a:bodyPr>
          <a:lstStyle/>
          <a:p>
            <a:pPr algn="ctr">
              <a:spcBef>
                <a:spcPct val="50000"/>
              </a:spcBef>
            </a:pPr>
            <a:r>
              <a:rPr lang="en-US" sz="2000"/>
              <a:t>Although it's very mysterious how the Lord plans and orders His creation, we know that He does not make any mistakes.                       God is the Creator of souls. He's the one who creates that spark of life, the union of spirit and body to form a human soul.</a:t>
            </a:r>
          </a:p>
        </p:txBody>
      </p:sp>
      <p:sp>
        <p:nvSpPr>
          <p:cNvPr id="219147" name="Rectangle 11"/>
          <p:cNvSpPr>
            <a:spLocks noChangeArrowheads="1"/>
          </p:cNvSpPr>
          <p:nvPr/>
        </p:nvSpPr>
        <p:spPr bwMode="auto">
          <a:xfrm>
            <a:off x="152400" y="152400"/>
            <a:ext cx="8839200" cy="6553200"/>
          </a:xfrm>
          <a:prstGeom prst="rect">
            <a:avLst/>
          </a:prstGeom>
          <a:noFill/>
          <a:ln w="38100">
            <a:solidFill>
              <a:srgbClr val="9900CC"/>
            </a:solidFill>
            <a:miter lim="800000"/>
            <a:headEnd/>
            <a:tailEnd/>
          </a:ln>
          <a:effectLst/>
        </p:spPr>
        <p:txBody>
          <a:bodyPr wrap="none" anchor="ctr"/>
          <a:lstStyle/>
          <a:p>
            <a:endParaRPr lang="en-US"/>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9138"/>
                                        </p:tgtEl>
                                        <p:attrNameLst>
                                          <p:attrName>style.visibility</p:attrName>
                                        </p:attrNameLst>
                                      </p:cBhvr>
                                      <p:to>
                                        <p:strVal val="visible"/>
                                      </p:to>
                                    </p:set>
                                    <p:animEffect transition="in" filter="fade">
                                      <p:cBhvr>
                                        <p:cTn id="7" dur="2000"/>
                                        <p:tgtEl>
                                          <p:spTgt spid="219138"/>
                                        </p:tgtEl>
                                      </p:cBhvr>
                                    </p:animEffect>
                                  </p:childTnLst>
                                </p:cTn>
                              </p:par>
                              <p:par>
                                <p:cTn id="8" presetID="17" presetClass="entr" presetSubtype="10" fill="hold" grpId="0" nodeType="withEffect">
                                  <p:stCondLst>
                                    <p:cond delay="1100"/>
                                  </p:stCondLst>
                                  <p:childTnLst>
                                    <p:set>
                                      <p:cBhvr>
                                        <p:cTn id="9" dur="1" fill="hold">
                                          <p:stCondLst>
                                            <p:cond delay="0"/>
                                          </p:stCondLst>
                                        </p:cTn>
                                        <p:tgtEl>
                                          <p:spTgt spid="219146"/>
                                        </p:tgtEl>
                                        <p:attrNameLst>
                                          <p:attrName>style.visibility</p:attrName>
                                        </p:attrNameLst>
                                      </p:cBhvr>
                                      <p:to>
                                        <p:strVal val="visible"/>
                                      </p:to>
                                    </p:set>
                                    <p:anim calcmode="lin" valueType="num">
                                      <p:cBhvr>
                                        <p:cTn id="10" dur="2000" fill="hold"/>
                                        <p:tgtEl>
                                          <p:spTgt spid="219146"/>
                                        </p:tgtEl>
                                        <p:attrNameLst>
                                          <p:attrName>ppt_w</p:attrName>
                                        </p:attrNameLst>
                                      </p:cBhvr>
                                      <p:tavLst>
                                        <p:tav tm="0">
                                          <p:val>
                                            <p:fltVal val="0"/>
                                          </p:val>
                                        </p:tav>
                                        <p:tav tm="100000">
                                          <p:val>
                                            <p:strVal val="#ppt_w"/>
                                          </p:val>
                                        </p:tav>
                                      </p:tavLst>
                                    </p:anim>
                                    <p:anim calcmode="lin" valueType="num">
                                      <p:cBhvr>
                                        <p:cTn id="11" dur="2000" fill="hold"/>
                                        <p:tgtEl>
                                          <p:spTgt spid="219146"/>
                                        </p:tgtEl>
                                        <p:attrNameLst>
                                          <p:attrName>ppt_h</p:attrName>
                                        </p:attrNameLst>
                                      </p:cBhvr>
                                      <p:tavLst>
                                        <p:tav tm="0">
                                          <p:val>
                                            <p:strVal val="#ppt_h"/>
                                          </p:val>
                                        </p:tav>
                                        <p:tav tm="100000">
                                          <p:val>
                                            <p:strVal val="#ppt_h"/>
                                          </p:val>
                                        </p:tav>
                                      </p:tavLst>
                                    </p:anim>
                                  </p:childTnLst>
                                </p:cTn>
                              </p:par>
                            </p:childTnLst>
                          </p:cTn>
                        </p:par>
                        <p:par>
                          <p:cTn id="12" fill="hold">
                            <p:stCondLst>
                              <p:cond delay="3100"/>
                            </p:stCondLst>
                            <p:childTnLst>
                              <p:par>
                                <p:cTn id="13" presetID="10" presetClass="entr" presetSubtype="0" fill="hold" grpId="0" nodeType="afterEffect">
                                  <p:stCondLst>
                                    <p:cond delay="0"/>
                                  </p:stCondLst>
                                  <p:childTnLst>
                                    <p:set>
                                      <p:cBhvr>
                                        <p:cTn id="14" dur="1" fill="hold">
                                          <p:stCondLst>
                                            <p:cond delay="0"/>
                                          </p:stCondLst>
                                        </p:cTn>
                                        <p:tgtEl>
                                          <p:spTgt spid="219142"/>
                                        </p:tgtEl>
                                        <p:attrNameLst>
                                          <p:attrName>style.visibility</p:attrName>
                                        </p:attrNameLst>
                                      </p:cBhvr>
                                      <p:to>
                                        <p:strVal val="visible"/>
                                      </p:to>
                                    </p:set>
                                    <p:animEffect transition="in" filter="fade">
                                      <p:cBhvr>
                                        <p:cTn id="15" dur="2000"/>
                                        <p:tgtEl>
                                          <p:spTgt spid="219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6" grpId="0" animBg="1"/>
      <p:bldP spid="219138" grpId="0" animBg="1"/>
      <p:bldP spid="2191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2" name="Rectangle 6"/>
          <p:cNvSpPr>
            <a:spLocks noChangeArrowheads="1"/>
          </p:cNvSpPr>
          <p:nvPr/>
        </p:nvSpPr>
        <p:spPr bwMode="auto">
          <a:xfrm>
            <a:off x="0" y="0"/>
            <a:ext cx="9144000" cy="6858000"/>
          </a:xfrm>
          <a:prstGeom prst="rect">
            <a:avLst/>
          </a:prstGeom>
          <a:gradFill rotWithShape="1">
            <a:gsLst>
              <a:gs pos="0">
                <a:schemeClr val="accent1"/>
              </a:gs>
              <a:gs pos="100000">
                <a:srgbClr val="7979DD"/>
              </a:gs>
            </a:gsLst>
            <a:lin ang="2700000" scaled="1"/>
          </a:gradFill>
          <a:ln w="9525">
            <a:solidFill>
              <a:schemeClr val="bg1"/>
            </a:solidFill>
            <a:miter lim="800000"/>
            <a:headEnd/>
            <a:tailEnd/>
          </a:ln>
          <a:effectLst/>
        </p:spPr>
        <p:txBody>
          <a:bodyPr wrap="none" anchor="ctr"/>
          <a:lstStyle/>
          <a:p>
            <a:endParaRPr lang="en-US"/>
          </a:p>
        </p:txBody>
      </p:sp>
      <p:sp>
        <p:nvSpPr>
          <p:cNvPr id="224261" name="Rectangle 5"/>
          <p:cNvSpPr>
            <a:spLocks noChangeArrowheads="1"/>
          </p:cNvSpPr>
          <p:nvPr/>
        </p:nvSpPr>
        <p:spPr bwMode="auto">
          <a:xfrm>
            <a:off x="152400" y="152400"/>
            <a:ext cx="8839200" cy="6553200"/>
          </a:xfrm>
          <a:prstGeom prst="rect">
            <a:avLst/>
          </a:prstGeom>
          <a:solidFill>
            <a:schemeClr val="bg1"/>
          </a:solidFill>
          <a:ln w="38100">
            <a:solidFill>
              <a:srgbClr val="CA33FF"/>
            </a:solidFill>
            <a:miter lim="800000"/>
            <a:headEnd/>
            <a:tailEnd/>
          </a:ln>
          <a:effectLst/>
        </p:spPr>
        <p:txBody>
          <a:bodyPr wrap="none" anchor="ctr"/>
          <a:lstStyle/>
          <a:p>
            <a:endParaRPr lang="en-US"/>
          </a:p>
        </p:txBody>
      </p:sp>
      <p:pic>
        <p:nvPicPr>
          <p:cNvPr id="224260" name="Picture 4" descr="7282513-md"/>
          <p:cNvPicPr>
            <a:picLocks noChangeAspect="1" noChangeArrowheads="1"/>
          </p:cNvPicPr>
          <p:nvPr/>
        </p:nvPicPr>
        <p:blipFill>
          <a:blip r:embed="rId2" cstate="print">
            <a:lum bright="-12000"/>
          </a:blip>
          <a:srcRect/>
          <a:stretch>
            <a:fillRect/>
          </a:stretch>
        </p:blipFill>
        <p:spPr bwMode="auto">
          <a:xfrm>
            <a:off x="1282700" y="2133600"/>
            <a:ext cx="6946900" cy="4543425"/>
          </a:xfrm>
          <a:prstGeom prst="rect">
            <a:avLst/>
          </a:prstGeom>
          <a:noFill/>
        </p:spPr>
      </p:pic>
      <p:sp>
        <p:nvSpPr>
          <p:cNvPr id="224258" name="WordArt 2"/>
          <p:cNvSpPr>
            <a:spLocks noChangeArrowheads="1" noChangeShapeType="1" noTextEdit="1"/>
          </p:cNvSpPr>
          <p:nvPr/>
        </p:nvSpPr>
        <p:spPr bwMode="auto">
          <a:xfrm>
            <a:off x="762000" y="457200"/>
            <a:ext cx="7620000" cy="990600"/>
          </a:xfrm>
          <a:prstGeom prst="rect">
            <a:avLst/>
          </a:prstGeom>
        </p:spPr>
        <p:txBody>
          <a:bodyPr wrap="none" fromWordArt="1">
            <a:prstTxWarp prst="textPlain">
              <a:avLst>
                <a:gd name="adj" fmla="val 50000"/>
              </a:avLst>
            </a:prstTxWarp>
          </a:bodyPr>
          <a:lstStyle/>
          <a:p>
            <a:pPr algn="ctr"/>
            <a:r>
              <a:rPr lang="en-US" sz="1600" b="1" kern="10">
                <a:ln w="9525">
                  <a:solidFill>
                    <a:srgbClr val="800080"/>
                  </a:solidFill>
                  <a:round/>
                  <a:headEnd/>
                  <a:tailEnd/>
                </a:ln>
                <a:gradFill rotWithShape="1">
                  <a:gsLst>
                    <a:gs pos="0">
                      <a:srgbClr val="CA33FF"/>
                    </a:gs>
                    <a:gs pos="100000">
                      <a:srgbClr val="F056C8"/>
                    </a:gs>
                  </a:gsLst>
                  <a:lin ang="5400000" scaled="1"/>
                </a:gradFill>
                <a:effectLst>
                  <a:outerShdw dist="53882" dir="2700000" algn="ctr" rotWithShape="0">
                    <a:schemeClr val="bg1"/>
                  </a:outerShdw>
                </a:effectLst>
                <a:latin typeface="Arial Black"/>
              </a:rPr>
              <a:t>Of course children are not only a gift of God, </a:t>
            </a:r>
          </a:p>
          <a:p>
            <a:pPr algn="ctr"/>
            <a:r>
              <a:rPr lang="en-US" sz="1600" b="1" kern="10">
                <a:ln w="9525">
                  <a:solidFill>
                    <a:srgbClr val="800080"/>
                  </a:solidFill>
                  <a:round/>
                  <a:headEnd/>
                  <a:tailEnd/>
                </a:ln>
                <a:gradFill rotWithShape="1">
                  <a:gsLst>
                    <a:gs pos="0">
                      <a:srgbClr val="CA33FF"/>
                    </a:gs>
                    <a:gs pos="100000">
                      <a:srgbClr val="F056C8"/>
                    </a:gs>
                  </a:gsLst>
                  <a:lin ang="5400000" scaled="1"/>
                </a:gradFill>
                <a:effectLst>
                  <a:outerShdw dist="53882" dir="2700000" algn="ctr" rotWithShape="0">
                    <a:schemeClr val="bg1"/>
                  </a:outerShdw>
                </a:effectLst>
                <a:latin typeface="Arial Black"/>
              </a:rPr>
              <a:t>but also the work of God. </a:t>
            </a:r>
          </a:p>
        </p:txBody>
      </p:sp>
      <p:sp>
        <p:nvSpPr>
          <p:cNvPr id="224259" name="Text Box 3"/>
          <p:cNvSpPr txBox="1">
            <a:spLocks noChangeArrowheads="1"/>
          </p:cNvSpPr>
          <p:nvPr/>
        </p:nvSpPr>
        <p:spPr bwMode="auto">
          <a:xfrm>
            <a:off x="457200" y="1752600"/>
            <a:ext cx="8229600" cy="1006475"/>
          </a:xfrm>
          <a:prstGeom prst="rect">
            <a:avLst/>
          </a:prstGeom>
          <a:noFill/>
          <a:ln w="9525">
            <a:noFill/>
            <a:miter lim="800000"/>
            <a:headEnd/>
            <a:tailEnd/>
          </a:ln>
          <a:effectLst/>
        </p:spPr>
        <p:txBody>
          <a:bodyPr>
            <a:spAutoFit/>
          </a:bodyPr>
          <a:lstStyle/>
          <a:p>
            <a:pPr algn="ctr">
              <a:spcBef>
                <a:spcPct val="50000"/>
              </a:spcBef>
            </a:pPr>
            <a:r>
              <a:rPr lang="en-US" sz="2000"/>
              <a:t>If God has given you children, then your first duty to God is to raise those children right. Your children are God's work for you. They're His children too, of course, but He wants you to take care of and train them.</a:t>
            </a:r>
          </a:p>
        </p:txBody>
      </p:sp>
      <p:sp>
        <p:nvSpPr>
          <p:cNvPr id="224263" name="Rectangle 7"/>
          <p:cNvSpPr>
            <a:spLocks noChangeArrowheads="1"/>
          </p:cNvSpPr>
          <p:nvPr/>
        </p:nvSpPr>
        <p:spPr bwMode="auto">
          <a:xfrm>
            <a:off x="152400" y="152400"/>
            <a:ext cx="8839200" cy="6553200"/>
          </a:xfrm>
          <a:prstGeom prst="rect">
            <a:avLst/>
          </a:prstGeom>
          <a:noFill/>
          <a:ln w="38100">
            <a:solidFill>
              <a:srgbClr val="F056C8"/>
            </a:solidFill>
            <a:miter lim="800000"/>
            <a:headEnd/>
            <a:tailEnd/>
          </a:ln>
          <a:effectLst/>
        </p:spPr>
        <p:txBody>
          <a:bodyPr wrap="none" anchor="ctr"/>
          <a:lstStyle/>
          <a:p>
            <a:endParaRPr lang="en-US"/>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4258"/>
                                        </p:tgtEl>
                                        <p:attrNameLst>
                                          <p:attrName>style.visibility</p:attrName>
                                        </p:attrNameLst>
                                      </p:cBhvr>
                                      <p:to>
                                        <p:strVal val="visible"/>
                                      </p:to>
                                    </p:set>
                                    <p:animEffect transition="in" filter="fade">
                                      <p:cBhvr>
                                        <p:cTn id="7" dur="2000"/>
                                        <p:tgtEl>
                                          <p:spTgt spid="224258"/>
                                        </p:tgtEl>
                                      </p:cBhvr>
                                    </p:animEffect>
                                  </p:childTnLst>
                                </p:cTn>
                              </p:par>
                              <p:par>
                                <p:cTn id="8" presetID="17" presetClass="entr" presetSubtype="10" fill="hold" grpId="0" nodeType="withEffect">
                                  <p:stCondLst>
                                    <p:cond delay="1100"/>
                                  </p:stCondLst>
                                  <p:childTnLst>
                                    <p:set>
                                      <p:cBhvr>
                                        <p:cTn id="9" dur="1" fill="hold">
                                          <p:stCondLst>
                                            <p:cond delay="0"/>
                                          </p:stCondLst>
                                        </p:cTn>
                                        <p:tgtEl>
                                          <p:spTgt spid="224262"/>
                                        </p:tgtEl>
                                        <p:attrNameLst>
                                          <p:attrName>style.visibility</p:attrName>
                                        </p:attrNameLst>
                                      </p:cBhvr>
                                      <p:to>
                                        <p:strVal val="visible"/>
                                      </p:to>
                                    </p:set>
                                    <p:anim calcmode="lin" valueType="num">
                                      <p:cBhvr>
                                        <p:cTn id="10" dur="2000" fill="hold"/>
                                        <p:tgtEl>
                                          <p:spTgt spid="224262"/>
                                        </p:tgtEl>
                                        <p:attrNameLst>
                                          <p:attrName>ppt_w</p:attrName>
                                        </p:attrNameLst>
                                      </p:cBhvr>
                                      <p:tavLst>
                                        <p:tav tm="0">
                                          <p:val>
                                            <p:fltVal val="0"/>
                                          </p:val>
                                        </p:tav>
                                        <p:tav tm="100000">
                                          <p:val>
                                            <p:strVal val="#ppt_w"/>
                                          </p:val>
                                        </p:tav>
                                      </p:tavLst>
                                    </p:anim>
                                    <p:anim calcmode="lin" valueType="num">
                                      <p:cBhvr>
                                        <p:cTn id="11" dur="2000" fill="hold"/>
                                        <p:tgtEl>
                                          <p:spTgt spid="224262"/>
                                        </p:tgtEl>
                                        <p:attrNameLst>
                                          <p:attrName>ppt_h</p:attrName>
                                        </p:attrNameLst>
                                      </p:cBhvr>
                                      <p:tavLst>
                                        <p:tav tm="0">
                                          <p:val>
                                            <p:strVal val="#ppt_h"/>
                                          </p:val>
                                        </p:tav>
                                        <p:tav tm="100000">
                                          <p:val>
                                            <p:strVal val="#ppt_h"/>
                                          </p:val>
                                        </p:tav>
                                      </p:tavLst>
                                    </p:anim>
                                  </p:childTnLst>
                                </p:cTn>
                              </p:par>
                            </p:childTnLst>
                          </p:cTn>
                        </p:par>
                        <p:par>
                          <p:cTn id="12" fill="hold">
                            <p:stCondLst>
                              <p:cond delay="3100"/>
                            </p:stCondLst>
                            <p:childTnLst>
                              <p:par>
                                <p:cTn id="13" presetID="10" presetClass="entr" presetSubtype="0" fill="hold" grpId="0" nodeType="afterEffect">
                                  <p:stCondLst>
                                    <p:cond delay="0"/>
                                  </p:stCondLst>
                                  <p:childTnLst>
                                    <p:set>
                                      <p:cBhvr>
                                        <p:cTn id="14" dur="1" fill="hold">
                                          <p:stCondLst>
                                            <p:cond delay="0"/>
                                          </p:stCondLst>
                                        </p:cTn>
                                        <p:tgtEl>
                                          <p:spTgt spid="224259"/>
                                        </p:tgtEl>
                                        <p:attrNameLst>
                                          <p:attrName>style.visibility</p:attrName>
                                        </p:attrNameLst>
                                      </p:cBhvr>
                                      <p:to>
                                        <p:strVal val="visible"/>
                                      </p:to>
                                    </p:set>
                                    <p:animEffect transition="in" filter="fade">
                                      <p:cBhvr>
                                        <p:cTn id="15" dur="2000"/>
                                        <p:tgtEl>
                                          <p:spTgt spid="224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2" grpId="0" animBg="1"/>
      <p:bldP spid="224258" grpId="0" animBg="1"/>
      <p:bldP spid="22425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7" name="Rectangle 7"/>
          <p:cNvSpPr>
            <a:spLocks noChangeArrowheads="1"/>
          </p:cNvSpPr>
          <p:nvPr/>
        </p:nvSpPr>
        <p:spPr bwMode="auto">
          <a:xfrm>
            <a:off x="0" y="0"/>
            <a:ext cx="9144000" cy="6858000"/>
          </a:xfrm>
          <a:prstGeom prst="rect">
            <a:avLst/>
          </a:prstGeom>
          <a:gradFill rotWithShape="1">
            <a:gsLst>
              <a:gs pos="0">
                <a:schemeClr val="accent1"/>
              </a:gs>
              <a:gs pos="100000">
                <a:srgbClr val="7979DD"/>
              </a:gs>
            </a:gsLst>
            <a:lin ang="2700000" scaled="1"/>
          </a:gradFill>
          <a:ln w="9525">
            <a:solidFill>
              <a:schemeClr val="bg1"/>
            </a:solidFill>
            <a:miter lim="800000"/>
            <a:headEnd/>
            <a:tailEnd/>
          </a:ln>
          <a:effectLst/>
        </p:spPr>
        <p:txBody>
          <a:bodyPr wrap="none" anchor="ctr"/>
          <a:lstStyle/>
          <a:p>
            <a:endParaRPr lang="en-US"/>
          </a:p>
        </p:txBody>
      </p:sp>
      <p:sp>
        <p:nvSpPr>
          <p:cNvPr id="225286" name="Rectangle 6"/>
          <p:cNvSpPr>
            <a:spLocks noChangeArrowheads="1"/>
          </p:cNvSpPr>
          <p:nvPr/>
        </p:nvSpPr>
        <p:spPr bwMode="auto">
          <a:xfrm>
            <a:off x="152400" y="152400"/>
            <a:ext cx="8839200" cy="6553200"/>
          </a:xfrm>
          <a:prstGeom prst="rect">
            <a:avLst/>
          </a:prstGeom>
          <a:solidFill>
            <a:schemeClr val="bg1"/>
          </a:solidFill>
          <a:ln w="38100">
            <a:solidFill>
              <a:srgbClr val="CC0000"/>
            </a:solidFill>
            <a:miter lim="800000"/>
            <a:headEnd/>
            <a:tailEnd/>
          </a:ln>
          <a:effectLst/>
        </p:spPr>
        <p:txBody>
          <a:bodyPr wrap="none" anchor="ctr"/>
          <a:lstStyle/>
          <a:p>
            <a:endParaRPr lang="en-US"/>
          </a:p>
        </p:txBody>
      </p:sp>
      <p:pic>
        <p:nvPicPr>
          <p:cNvPr id="225285" name="Picture 5" descr="7441537-md"/>
          <p:cNvPicPr>
            <a:picLocks noChangeAspect="1" noChangeArrowheads="1"/>
          </p:cNvPicPr>
          <p:nvPr/>
        </p:nvPicPr>
        <p:blipFill>
          <a:blip r:embed="rId2" cstate="print">
            <a:lum bright="-6000"/>
          </a:blip>
          <a:srcRect/>
          <a:stretch>
            <a:fillRect/>
          </a:stretch>
        </p:blipFill>
        <p:spPr bwMode="auto">
          <a:xfrm>
            <a:off x="381000" y="384175"/>
            <a:ext cx="8001000" cy="5330825"/>
          </a:xfrm>
          <a:prstGeom prst="rect">
            <a:avLst/>
          </a:prstGeom>
          <a:noFill/>
        </p:spPr>
      </p:pic>
      <p:sp>
        <p:nvSpPr>
          <p:cNvPr id="225282" name="WordArt 2"/>
          <p:cNvSpPr>
            <a:spLocks noChangeArrowheads="1" noChangeShapeType="1" noTextEdit="1"/>
          </p:cNvSpPr>
          <p:nvPr/>
        </p:nvSpPr>
        <p:spPr bwMode="auto">
          <a:xfrm>
            <a:off x="762000" y="5638800"/>
            <a:ext cx="7620000" cy="838200"/>
          </a:xfrm>
          <a:prstGeom prst="rect">
            <a:avLst/>
          </a:prstGeom>
        </p:spPr>
        <p:txBody>
          <a:bodyPr wrap="none" fromWordArt="1">
            <a:prstTxWarp prst="textPlain">
              <a:avLst>
                <a:gd name="adj" fmla="val 50000"/>
              </a:avLst>
            </a:prstTxWarp>
          </a:bodyPr>
          <a:lstStyle/>
          <a:p>
            <a:pPr algn="ctr"/>
            <a:r>
              <a:rPr lang="en-US" sz="1600" b="1" kern="10">
                <a:ln w="9525">
                  <a:solidFill>
                    <a:schemeClr val="bg1"/>
                  </a:solidFill>
                  <a:round/>
                  <a:headEnd/>
                  <a:tailEnd/>
                </a:ln>
                <a:solidFill>
                  <a:srgbClr val="0000FF"/>
                </a:solidFill>
                <a:effectLst>
                  <a:outerShdw dist="53882" dir="2700000" algn="ctr" rotWithShape="0">
                    <a:schemeClr val="bg1"/>
                  </a:outerShdw>
                </a:effectLst>
                <a:latin typeface="Arial Black"/>
              </a:rPr>
              <a:t>The world of tomorrow is what the parents of today make it, </a:t>
            </a:r>
          </a:p>
          <a:p>
            <a:pPr algn="ctr"/>
            <a:r>
              <a:rPr lang="en-US" sz="1600" b="1" kern="10">
                <a:ln w="9525">
                  <a:solidFill>
                    <a:schemeClr val="bg1"/>
                  </a:solidFill>
                  <a:round/>
                  <a:headEnd/>
                  <a:tailEnd/>
                </a:ln>
                <a:solidFill>
                  <a:srgbClr val="0000FF"/>
                </a:solidFill>
                <a:effectLst>
                  <a:outerShdw dist="53882" dir="2700000" algn="ctr" rotWithShape="0">
                    <a:schemeClr val="bg1"/>
                  </a:outerShdw>
                </a:effectLst>
                <a:latin typeface="Arial Black"/>
              </a:rPr>
              <a:t>according to the way they raise their children.</a:t>
            </a:r>
          </a:p>
        </p:txBody>
      </p:sp>
      <p:sp>
        <p:nvSpPr>
          <p:cNvPr id="225283" name="Text Box 3"/>
          <p:cNvSpPr txBox="1">
            <a:spLocks noChangeArrowheads="1"/>
          </p:cNvSpPr>
          <p:nvPr/>
        </p:nvSpPr>
        <p:spPr bwMode="auto">
          <a:xfrm>
            <a:off x="3733800" y="304800"/>
            <a:ext cx="5105400" cy="1616075"/>
          </a:xfrm>
          <a:prstGeom prst="rect">
            <a:avLst/>
          </a:prstGeom>
          <a:noFill/>
          <a:ln w="9525">
            <a:noFill/>
            <a:miter lim="800000"/>
            <a:headEnd/>
            <a:tailEnd/>
          </a:ln>
          <a:effectLst/>
        </p:spPr>
        <p:txBody>
          <a:bodyPr>
            <a:spAutoFit/>
          </a:bodyPr>
          <a:lstStyle/>
          <a:p>
            <a:pPr algn="ctr">
              <a:spcBef>
                <a:spcPct val="50000"/>
              </a:spcBef>
            </a:pPr>
            <a:r>
              <a:rPr lang="es-CO" altLang="zh-CN" sz="2000">
                <a:ea typeface="SimSun" pitchFamily="2" charset="-122"/>
              </a:rPr>
              <a:t>That's a full-time job, but with that big job come big rewards and lots of benefits.   You should be very proud to be a parent, because yours is the greatest work in the world—molding the future. </a:t>
            </a:r>
            <a:endParaRPr lang="en-US" sz="2000"/>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283"/>
                                        </p:tgtEl>
                                        <p:attrNameLst>
                                          <p:attrName>style.visibility</p:attrName>
                                        </p:attrNameLst>
                                      </p:cBhvr>
                                      <p:to>
                                        <p:strVal val="visible"/>
                                      </p:to>
                                    </p:set>
                                    <p:animEffect transition="in" filter="fade">
                                      <p:cBhvr>
                                        <p:cTn id="7" dur="2000"/>
                                        <p:tgtEl>
                                          <p:spTgt spid="225283"/>
                                        </p:tgtEl>
                                      </p:cBhvr>
                                    </p:animEffect>
                                  </p:childTnLst>
                                </p:cTn>
                              </p:par>
                              <p:par>
                                <p:cTn id="8" presetID="17" presetClass="entr" presetSubtype="10" fill="hold" grpId="0" nodeType="withEffect">
                                  <p:stCondLst>
                                    <p:cond delay="1100"/>
                                  </p:stCondLst>
                                  <p:childTnLst>
                                    <p:set>
                                      <p:cBhvr>
                                        <p:cTn id="9" dur="1" fill="hold">
                                          <p:stCondLst>
                                            <p:cond delay="0"/>
                                          </p:stCondLst>
                                        </p:cTn>
                                        <p:tgtEl>
                                          <p:spTgt spid="225287"/>
                                        </p:tgtEl>
                                        <p:attrNameLst>
                                          <p:attrName>style.visibility</p:attrName>
                                        </p:attrNameLst>
                                      </p:cBhvr>
                                      <p:to>
                                        <p:strVal val="visible"/>
                                      </p:to>
                                    </p:set>
                                    <p:anim calcmode="lin" valueType="num">
                                      <p:cBhvr>
                                        <p:cTn id="10" dur="2000" fill="hold"/>
                                        <p:tgtEl>
                                          <p:spTgt spid="225287"/>
                                        </p:tgtEl>
                                        <p:attrNameLst>
                                          <p:attrName>ppt_w</p:attrName>
                                        </p:attrNameLst>
                                      </p:cBhvr>
                                      <p:tavLst>
                                        <p:tav tm="0">
                                          <p:val>
                                            <p:fltVal val="0"/>
                                          </p:val>
                                        </p:tav>
                                        <p:tav tm="100000">
                                          <p:val>
                                            <p:strVal val="#ppt_w"/>
                                          </p:val>
                                        </p:tav>
                                      </p:tavLst>
                                    </p:anim>
                                    <p:anim calcmode="lin" valueType="num">
                                      <p:cBhvr>
                                        <p:cTn id="11" dur="2000" fill="hold"/>
                                        <p:tgtEl>
                                          <p:spTgt spid="225287"/>
                                        </p:tgtEl>
                                        <p:attrNameLst>
                                          <p:attrName>ppt_h</p:attrName>
                                        </p:attrNameLst>
                                      </p:cBhvr>
                                      <p:tavLst>
                                        <p:tav tm="0">
                                          <p:val>
                                            <p:strVal val="#ppt_h"/>
                                          </p:val>
                                        </p:tav>
                                        <p:tav tm="100000">
                                          <p:val>
                                            <p:strVal val="#ppt_h"/>
                                          </p:val>
                                        </p:tav>
                                      </p:tavLst>
                                    </p:anim>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25282"/>
                                        </p:tgtEl>
                                        <p:attrNameLst>
                                          <p:attrName>style.visibility</p:attrName>
                                        </p:attrNameLst>
                                      </p:cBhvr>
                                      <p:to>
                                        <p:strVal val="visible"/>
                                      </p:to>
                                    </p:set>
                                    <p:animEffect transition="in" filter="fade">
                                      <p:cBhvr>
                                        <p:cTn id="16" dur="2000"/>
                                        <p:tgtEl>
                                          <p:spTgt spid="225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7" grpId="0" animBg="1"/>
      <p:bldP spid="225282" grpId="0" animBg="1"/>
      <p:bldP spid="22528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11" name="Rectangle 7"/>
          <p:cNvSpPr>
            <a:spLocks noChangeArrowheads="1"/>
          </p:cNvSpPr>
          <p:nvPr/>
        </p:nvSpPr>
        <p:spPr bwMode="auto">
          <a:xfrm>
            <a:off x="0" y="0"/>
            <a:ext cx="9144000" cy="6858000"/>
          </a:xfrm>
          <a:prstGeom prst="rect">
            <a:avLst/>
          </a:prstGeom>
          <a:gradFill rotWithShape="1">
            <a:gsLst>
              <a:gs pos="0">
                <a:schemeClr val="accent1"/>
              </a:gs>
              <a:gs pos="100000">
                <a:srgbClr val="7979DD"/>
              </a:gs>
            </a:gsLst>
            <a:lin ang="2700000" scaled="1"/>
          </a:gradFill>
          <a:ln w="9525">
            <a:solidFill>
              <a:schemeClr val="bg1"/>
            </a:solidFill>
            <a:miter lim="800000"/>
            <a:headEnd/>
            <a:tailEnd/>
          </a:ln>
          <a:effectLst/>
        </p:spPr>
        <p:txBody>
          <a:bodyPr wrap="none" anchor="ctr"/>
          <a:lstStyle/>
          <a:p>
            <a:endParaRPr lang="en-US"/>
          </a:p>
        </p:txBody>
      </p:sp>
      <p:sp>
        <p:nvSpPr>
          <p:cNvPr id="226309" name="Rectangle 5"/>
          <p:cNvSpPr>
            <a:spLocks noChangeArrowheads="1"/>
          </p:cNvSpPr>
          <p:nvPr/>
        </p:nvSpPr>
        <p:spPr bwMode="auto">
          <a:xfrm>
            <a:off x="152400" y="152400"/>
            <a:ext cx="8839200" cy="6553200"/>
          </a:xfrm>
          <a:prstGeom prst="rect">
            <a:avLst/>
          </a:prstGeom>
          <a:solidFill>
            <a:schemeClr val="bg1"/>
          </a:solidFill>
          <a:ln w="38100">
            <a:solidFill>
              <a:srgbClr val="8F80FC"/>
            </a:solidFill>
            <a:miter lim="800000"/>
            <a:headEnd/>
            <a:tailEnd/>
          </a:ln>
          <a:effectLst/>
        </p:spPr>
        <p:txBody>
          <a:bodyPr wrap="none" anchor="ctr"/>
          <a:lstStyle/>
          <a:p>
            <a:endParaRPr lang="en-US"/>
          </a:p>
        </p:txBody>
      </p:sp>
      <p:sp>
        <p:nvSpPr>
          <p:cNvPr id="226312" name="Rectangle 8"/>
          <p:cNvSpPr>
            <a:spLocks noChangeArrowheads="1"/>
          </p:cNvSpPr>
          <p:nvPr/>
        </p:nvSpPr>
        <p:spPr bwMode="auto">
          <a:xfrm>
            <a:off x="152400" y="152400"/>
            <a:ext cx="8839200" cy="6553200"/>
          </a:xfrm>
          <a:prstGeom prst="rect">
            <a:avLst/>
          </a:prstGeom>
          <a:noFill/>
          <a:ln w="38100">
            <a:solidFill>
              <a:srgbClr val="7979DD"/>
            </a:solidFill>
            <a:miter lim="800000"/>
            <a:headEnd/>
            <a:tailEnd/>
          </a:ln>
          <a:effectLst/>
        </p:spPr>
        <p:txBody>
          <a:bodyPr wrap="none" anchor="ctr"/>
          <a:lstStyle/>
          <a:p>
            <a:endParaRPr lang="en-US"/>
          </a:p>
        </p:txBody>
      </p:sp>
      <p:sp>
        <p:nvSpPr>
          <p:cNvPr id="226306" name="WordArt 2"/>
          <p:cNvSpPr>
            <a:spLocks noChangeArrowheads="1" noChangeShapeType="1" noTextEdit="1"/>
          </p:cNvSpPr>
          <p:nvPr/>
        </p:nvSpPr>
        <p:spPr bwMode="auto">
          <a:xfrm>
            <a:off x="838200" y="609600"/>
            <a:ext cx="7620000" cy="685800"/>
          </a:xfrm>
          <a:prstGeom prst="rect">
            <a:avLst/>
          </a:prstGeom>
        </p:spPr>
        <p:txBody>
          <a:bodyPr wrap="none" fromWordArt="1">
            <a:prstTxWarp prst="textPlain">
              <a:avLst>
                <a:gd name="adj" fmla="val 50000"/>
              </a:avLst>
            </a:prstTxWarp>
          </a:bodyPr>
          <a:lstStyle/>
          <a:p>
            <a:pPr algn="ctr"/>
            <a:r>
              <a:rPr lang="en-US" sz="1600" b="1" kern="10">
                <a:ln w="9525">
                  <a:solidFill>
                    <a:schemeClr val="bg1"/>
                  </a:solidFill>
                  <a:round/>
                  <a:headEnd/>
                  <a:tailEnd/>
                </a:ln>
                <a:gradFill rotWithShape="1">
                  <a:gsLst>
                    <a:gs pos="0">
                      <a:srgbClr val="9999FF"/>
                    </a:gs>
                    <a:gs pos="100000">
                      <a:srgbClr val="3333CC"/>
                    </a:gs>
                  </a:gsLst>
                  <a:lin ang="5400000" scaled="1"/>
                </a:gradFill>
                <a:effectLst>
                  <a:outerShdw dist="53882" dir="2700000" algn="ctr" rotWithShape="0">
                    <a:schemeClr val="bg1"/>
                  </a:outerShdw>
                </a:effectLst>
                <a:latin typeface="Arial Black"/>
              </a:rPr>
              <a:t>Never minimize the training of your children. </a:t>
            </a:r>
          </a:p>
        </p:txBody>
      </p:sp>
      <p:sp>
        <p:nvSpPr>
          <p:cNvPr id="226307" name="Text Box 3"/>
          <p:cNvSpPr txBox="1">
            <a:spLocks noChangeArrowheads="1"/>
          </p:cNvSpPr>
          <p:nvPr/>
        </p:nvSpPr>
        <p:spPr bwMode="auto">
          <a:xfrm>
            <a:off x="3581400" y="3946525"/>
            <a:ext cx="4495800" cy="2378075"/>
          </a:xfrm>
          <a:prstGeom prst="rect">
            <a:avLst/>
          </a:prstGeom>
          <a:noFill/>
          <a:ln w="9525">
            <a:noFill/>
            <a:miter lim="800000"/>
            <a:headEnd/>
            <a:tailEnd/>
          </a:ln>
          <a:effectLst/>
        </p:spPr>
        <p:txBody>
          <a:bodyPr>
            <a:spAutoFit/>
          </a:bodyPr>
          <a:lstStyle/>
          <a:p>
            <a:pPr algn="ctr">
              <a:spcBef>
                <a:spcPct val="50000"/>
              </a:spcBef>
            </a:pPr>
            <a:r>
              <a:rPr lang="en-US" sz="2000"/>
              <a:t>So just think how important it is that you teach and train them right during those first formative years. That's why the Bible says, "Train up a child in the way he should go, and when he is old he will not depart from it" </a:t>
            </a:r>
          </a:p>
          <a:p>
            <a:pPr algn="ctr">
              <a:spcBef>
                <a:spcPct val="50000"/>
              </a:spcBef>
            </a:pPr>
            <a:r>
              <a:rPr lang="en-US" sz="2000"/>
              <a:t>(Proverbs 22:6).</a:t>
            </a:r>
          </a:p>
        </p:txBody>
      </p:sp>
      <p:pic>
        <p:nvPicPr>
          <p:cNvPr id="226310" name="Picture 6" descr="2678005-lg"/>
          <p:cNvPicPr>
            <a:picLocks noChangeAspect="1" noChangeArrowheads="1"/>
          </p:cNvPicPr>
          <p:nvPr/>
        </p:nvPicPr>
        <p:blipFill>
          <a:blip r:embed="rId2" cstate="print"/>
          <a:srcRect l="14000"/>
          <a:stretch>
            <a:fillRect/>
          </a:stretch>
        </p:blipFill>
        <p:spPr bwMode="auto">
          <a:xfrm>
            <a:off x="228600" y="1600200"/>
            <a:ext cx="3433763" cy="4991100"/>
          </a:xfrm>
          <a:prstGeom prst="rect">
            <a:avLst/>
          </a:prstGeom>
          <a:noFill/>
        </p:spPr>
      </p:pic>
      <p:sp>
        <p:nvSpPr>
          <p:cNvPr id="226308" name="WordArt 4"/>
          <p:cNvSpPr>
            <a:spLocks noChangeArrowheads="1" noChangeShapeType="1" noTextEdit="1"/>
          </p:cNvSpPr>
          <p:nvPr/>
        </p:nvSpPr>
        <p:spPr bwMode="auto">
          <a:xfrm>
            <a:off x="3048000" y="1981200"/>
            <a:ext cx="5562600" cy="1295400"/>
          </a:xfrm>
          <a:prstGeom prst="rect">
            <a:avLst/>
          </a:prstGeom>
        </p:spPr>
        <p:txBody>
          <a:bodyPr wrap="none" fromWordArt="1">
            <a:prstTxWarp prst="textPlain">
              <a:avLst>
                <a:gd name="adj" fmla="val 50000"/>
              </a:avLst>
            </a:prstTxWarp>
          </a:bodyPr>
          <a:lstStyle/>
          <a:p>
            <a:pPr algn="ctr"/>
            <a:r>
              <a:rPr lang="en-US" sz="1600" b="1" kern="10">
                <a:ln w="9525">
                  <a:solidFill>
                    <a:srgbClr val="000000"/>
                  </a:solidFill>
                  <a:round/>
                  <a:headEnd/>
                  <a:tailEnd/>
                </a:ln>
                <a:solidFill>
                  <a:srgbClr val="CC0000"/>
                </a:solidFill>
                <a:effectLst>
                  <a:outerShdw dist="17961" dir="2700000" algn="ctr" rotWithShape="0">
                    <a:schemeClr val="hlink">
                      <a:alpha val="50000"/>
                    </a:schemeClr>
                  </a:outerShdw>
                </a:effectLst>
                <a:latin typeface="Arial Black"/>
              </a:rPr>
              <a:t>Did you ever realize that the most important things </a:t>
            </a:r>
          </a:p>
          <a:p>
            <a:pPr algn="ctr"/>
            <a:r>
              <a:rPr lang="en-US" sz="1600" b="1" kern="10">
                <a:ln w="9525">
                  <a:solidFill>
                    <a:srgbClr val="000000"/>
                  </a:solidFill>
                  <a:round/>
                  <a:headEnd/>
                  <a:tailEnd/>
                </a:ln>
                <a:solidFill>
                  <a:srgbClr val="CC0000"/>
                </a:solidFill>
                <a:effectLst>
                  <a:outerShdw dist="17961" dir="2700000" algn="ctr" rotWithShape="0">
                    <a:schemeClr val="hlink">
                      <a:alpha val="50000"/>
                    </a:schemeClr>
                  </a:outerShdw>
                </a:effectLst>
                <a:latin typeface="Arial Black"/>
              </a:rPr>
              <a:t>children are going to learn in their lifetimes, </a:t>
            </a:r>
          </a:p>
          <a:p>
            <a:pPr algn="ctr"/>
            <a:r>
              <a:rPr lang="en-US" sz="1600" b="1" kern="10">
                <a:ln w="9525">
                  <a:solidFill>
                    <a:srgbClr val="000000"/>
                  </a:solidFill>
                  <a:round/>
                  <a:headEnd/>
                  <a:tailEnd/>
                </a:ln>
                <a:solidFill>
                  <a:srgbClr val="CC0000"/>
                </a:solidFill>
                <a:effectLst>
                  <a:outerShdw dist="17961" dir="2700000" algn="ctr" rotWithShape="0">
                    <a:schemeClr val="hlink">
                      <a:alpha val="50000"/>
                    </a:schemeClr>
                  </a:outerShdw>
                </a:effectLst>
                <a:latin typeface="Arial Black"/>
              </a:rPr>
              <a:t>they learn before they're five years old? </a:t>
            </a:r>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6306"/>
                                        </p:tgtEl>
                                        <p:attrNameLst>
                                          <p:attrName>style.visibility</p:attrName>
                                        </p:attrNameLst>
                                      </p:cBhvr>
                                      <p:to>
                                        <p:strVal val="visible"/>
                                      </p:to>
                                    </p:set>
                                    <p:animEffect transition="in" filter="fade">
                                      <p:cBhvr>
                                        <p:cTn id="7" dur="2000"/>
                                        <p:tgtEl>
                                          <p:spTgt spid="226306"/>
                                        </p:tgtEl>
                                      </p:cBhvr>
                                    </p:animEffect>
                                  </p:childTnLst>
                                </p:cTn>
                              </p:par>
                              <p:par>
                                <p:cTn id="8" presetID="17" presetClass="entr" presetSubtype="10" fill="hold" grpId="0" nodeType="withEffect">
                                  <p:stCondLst>
                                    <p:cond delay="700"/>
                                  </p:stCondLst>
                                  <p:childTnLst>
                                    <p:set>
                                      <p:cBhvr>
                                        <p:cTn id="9" dur="1" fill="hold">
                                          <p:stCondLst>
                                            <p:cond delay="0"/>
                                          </p:stCondLst>
                                        </p:cTn>
                                        <p:tgtEl>
                                          <p:spTgt spid="226311"/>
                                        </p:tgtEl>
                                        <p:attrNameLst>
                                          <p:attrName>style.visibility</p:attrName>
                                        </p:attrNameLst>
                                      </p:cBhvr>
                                      <p:to>
                                        <p:strVal val="visible"/>
                                      </p:to>
                                    </p:set>
                                    <p:anim calcmode="lin" valueType="num">
                                      <p:cBhvr>
                                        <p:cTn id="10" dur="2000" fill="hold"/>
                                        <p:tgtEl>
                                          <p:spTgt spid="226311"/>
                                        </p:tgtEl>
                                        <p:attrNameLst>
                                          <p:attrName>ppt_w</p:attrName>
                                        </p:attrNameLst>
                                      </p:cBhvr>
                                      <p:tavLst>
                                        <p:tav tm="0">
                                          <p:val>
                                            <p:fltVal val="0"/>
                                          </p:val>
                                        </p:tav>
                                        <p:tav tm="100000">
                                          <p:val>
                                            <p:strVal val="#ppt_w"/>
                                          </p:val>
                                        </p:tav>
                                      </p:tavLst>
                                    </p:anim>
                                    <p:anim calcmode="lin" valueType="num">
                                      <p:cBhvr>
                                        <p:cTn id="11" dur="2000" fill="hold"/>
                                        <p:tgtEl>
                                          <p:spTgt spid="226311"/>
                                        </p:tgtEl>
                                        <p:attrNameLst>
                                          <p:attrName>ppt_h</p:attrName>
                                        </p:attrNameLst>
                                      </p:cBhvr>
                                      <p:tavLst>
                                        <p:tav tm="0">
                                          <p:val>
                                            <p:strVal val="#ppt_h"/>
                                          </p:val>
                                        </p:tav>
                                        <p:tav tm="100000">
                                          <p:val>
                                            <p:strVal val="#ppt_h"/>
                                          </p:val>
                                        </p:tav>
                                      </p:tavLst>
                                    </p:anim>
                                  </p:childTnLst>
                                </p:cTn>
                              </p:par>
                            </p:childTnLst>
                          </p:cTn>
                        </p:par>
                        <p:par>
                          <p:cTn id="12" fill="hold">
                            <p:stCondLst>
                              <p:cond delay="2700"/>
                            </p:stCondLst>
                            <p:childTnLst>
                              <p:par>
                                <p:cTn id="13" presetID="10" presetClass="entr" presetSubtype="0" fill="hold" grpId="0" nodeType="afterEffect">
                                  <p:stCondLst>
                                    <p:cond delay="0"/>
                                  </p:stCondLst>
                                  <p:childTnLst>
                                    <p:set>
                                      <p:cBhvr>
                                        <p:cTn id="14" dur="1" fill="hold">
                                          <p:stCondLst>
                                            <p:cond delay="0"/>
                                          </p:stCondLst>
                                        </p:cTn>
                                        <p:tgtEl>
                                          <p:spTgt spid="226308"/>
                                        </p:tgtEl>
                                        <p:attrNameLst>
                                          <p:attrName>style.visibility</p:attrName>
                                        </p:attrNameLst>
                                      </p:cBhvr>
                                      <p:to>
                                        <p:strVal val="visible"/>
                                      </p:to>
                                    </p:set>
                                    <p:animEffect transition="in" filter="fade">
                                      <p:cBhvr>
                                        <p:cTn id="15" dur="2000"/>
                                        <p:tgtEl>
                                          <p:spTgt spid="226308"/>
                                        </p:tgtEl>
                                      </p:cBhvr>
                                    </p:animEffect>
                                  </p:childTnLst>
                                </p:cTn>
                              </p:par>
                            </p:childTnLst>
                          </p:cTn>
                        </p:par>
                        <p:par>
                          <p:cTn id="16" fill="hold">
                            <p:stCondLst>
                              <p:cond delay="4700"/>
                            </p:stCondLst>
                            <p:childTnLst>
                              <p:par>
                                <p:cTn id="17" presetID="10" presetClass="entr" presetSubtype="0" fill="hold" grpId="0" nodeType="afterEffect">
                                  <p:stCondLst>
                                    <p:cond delay="1300"/>
                                  </p:stCondLst>
                                  <p:childTnLst>
                                    <p:set>
                                      <p:cBhvr>
                                        <p:cTn id="18" dur="1" fill="hold">
                                          <p:stCondLst>
                                            <p:cond delay="0"/>
                                          </p:stCondLst>
                                        </p:cTn>
                                        <p:tgtEl>
                                          <p:spTgt spid="226307"/>
                                        </p:tgtEl>
                                        <p:attrNameLst>
                                          <p:attrName>style.visibility</p:attrName>
                                        </p:attrNameLst>
                                      </p:cBhvr>
                                      <p:to>
                                        <p:strVal val="visible"/>
                                      </p:to>
                                    </p:set>
                                    <p:animEffect transition="in" filter="fade">
                                      <p:cBhvr>
                                        <p:cTn id="19" dur="2000"/>
                                        <p:tgtEl>
                                          <p:spTgt spid="226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11" grpId="0" animBg="1"/>
      <p:bldP spid="226306" grpId="0" animBg="1"/>
      <p:bldP spid="226307" grpId="0"/>
      <p:bldP spid="22630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41" name="Rectangle 13"/>
          <p:cNvSpPr>
            <a:spLocks noChangeArrowheads="1"/>
          </p:cNvSpPr>
          <p:nvPr/>
        </p:nvSpPr>
        <p:spPr bwMode="auto">
          <a:xfrm>
            <a:off x="0" y="0"/>
            <a:ext cx="9144000" cy="6858000"/>
          </a:xfrm>
          <a:prstGeom prst="rect">
            <a:avLst/>
          </a:prstGeom>
          <a:gradFill rotWithShape="1">
            <a:gsLst>
              <a:gs pos="0">
                <a:schemeClr val="accent1"/>
              </a:gs>
              <a:gs pos="100000">
                <a:srgbClr val="7979DD"/>
              </a:gs>
            </a:gsLst>
            <a:lin ang="2700000" scaled="1"/>
          </a:gradFill>
          <a:ln w="9525">
            <a:solidFill>
              <a:schemeClr val="bg1"/>
            </a:solidFill>
            <a:miter lim="800000"/>
            <a:headEnd/>
            <a:tailEnd/>
          </a:ln>
          <a:effectLst/>
        </p:spPr>
        <p:txBody>
          <a:bodyPr wrap="none" anchor="ctr"/>
          <a:lstStyle/>
          <a:p>
            <a:endParaRPr lang="en-US"/>
          </a:p>
        </p:txBody>
      </p:sp>
      <p:sp>
        <p:nvSpPr>
          <p:cNvPr id="227333" name="Rectangle 5"/>
          <p:cNvSpPr>
            <a:spLocks noChangeArrowheads="1"/>
          </p:cNvSpPr>
          <p:nvPr/>
        </p:nvSpPr>
        <p:spPr bwMode="auto">
          <a:xfrm>
            <a:off x="152400" y="152400"/>
            <a:ext cx="8839200" cy="6553200"/>
          </a:xfrm>
          <a:prstGeom prst="rect">
            <a:avLst/>
          </a:prstGeom>
          <a:solidFill>
            <a:schemeClr val="bg1"/>
          </a:solidFill>
          <a:ln w="38100">
            <a:solidFill>
              <a:srgbClr val="CC0000"/>
            </a:solidFill>
            <a:miter lim="800000"/>
            <a:headEnd/>
            <a:tailEnd/>
          </a:ln>
          <a:effectLst/>
        </p:spPr>
        <p:txBody>
          <a:bodyPr wrap="none" anchor="ctr"/>
          <a:lstStyle/>
          <a:p>
            <a:endParaRPr lang="en-US"/>
          </a:p>
        </p:txBody>
      </p:sp>
      <p:pic>
        <p:nvPicPr>
          <p:cNvPr id="227339" name="Picture 11" descr="3678832-md"/>
          <p:cNvPicPr>
            <a:picLocks noChangeAspect="1" noChangeArrowheads="1"/>
          </p:cNvPicPr>
          <p:nvPr/>
        </p:nvPicPr>
        <p:blipFill>
          <a:blip r:embed="rId2" cstate="print">
            <a:lum bright="-12000"/>
          </a:blip>
          <a:srcRect r="6000"/>
          <a:stretch>
            <a:fillRect/>
          </a:stretch>
        </p:blipFill>
        <p:spPr bwMode="auto">
          <a:xfrm>
            <a:off x="635000" y="228600"/>
            <a:ext cx="8356600" cy="6477000"/>
          </a:xfrm>
          <a:prstGeom prst="rect">
            <a:avLst/>
          </a:prstGeom>
          <a:noFill/>
        </p:spPr>
      </p:pic>
      <p:sp>
        <p:nvSpPr>
          <p:cNvPr id="227330" name="WordArt 2"/>
          <p:cNvSpPr>
            <a:spLocks noChangeArrowheads="1" noChangeShapeType="1" noTextEdit="1"/>
          </p:cNvSpPr>
          <p:nvPr/>
        </p:nvSpPr>
        <p:spPr bwMode="auto">
          <a:xfrm>
            <a:off x="685800" y="457200"/>
            <a:ext cx="7620000" cy="1219200"/>
          </a:xfrm>
          <a:prstGeom prst="rect">
            <a:avLst/>
          </a:prstGeom>
        </p:spPr>
        <p:txBody>
          <a:bodyPr wrap="none" fromWordArt="1">
            <a:prstTxWarp prst="textPlain">
              <a:avLst>
                <a:gd name="adj" fmla="val 50000"/>
              </a:avLst>
            </a:prstTxWarp>
          </a:bodyPr>
          <a:lstStyle/>
          <a:p>
            <a:pPr algn="ctr"/>
            <a:r>
              <a:rPr lang="en-US" sz="1600" b="1" kern="10">
                <a:ln w="9525">
                  <a:solidFill>
                    <a:schemeClr val="bg1"/>
                  </a:solidFill>
                  <a:round/>
                  <a:headEnd/>
                  <a:tailEnd/>
                </a:ln>
                <a:solidFill>
                  <a:srgbClr val="5151D3"/>
                </a:solidFill>
                <a:effectLst>
                  <a:outerShdw dist="53882" dir="2700000" algn="ctr" rotWithShape="0">
                    <a:schemeClr val="bg1"/>
                  </a:outerShdw>
                </a:effectLst>
                <a:latin typeface="Arial Black"/>
              </a:rPr>
              <a:t>You can't wait till your child is five years old </a:t>
            </a:r>
          </a:p>
          <a:p>
            <a:pPr algn="ctr"/>
            <a:r>
              <a:rPr lang="en-US" sz="1600" b="1" kern="10">
                <a:ln w="9525">
                  <a:solidFill>
                    <a:schemeClr val="bg1"/>
                  </a:solidFill>
                  <a:round/>
                  <a:headEnd/>
                  <a:tailEnd/>
                </a:ln>
                <a:solidFill>
                  <a:srgbClr val="5151D3"/>
                </a:solidFill>
                <a:effectLst>
                  <a:outerShdw dist="53882" dir="2700000" algn="ctr" rotWithShape="0">
                    <a:schemeClr val="bg1"/>
                  </a:outerShdw>
                </a:effectLst>
                <a:latin typeface="Arial Black"/>
              </a:rPr>
              <a:t>before you begin teaching him or her.</a:t>
            </a:r>
          </a:p>
        </p:txBody>
      </p:sp>
      <p:sp>
        <p:nvSpPr>
          <p:cNvPr id="227331" name="Text Box 3"/>
          <p:cNvSpPr txBox="1">
            <a:spLocks noChangeArrowheads="1"/>
          </p:cNvSpPr>
          <p:nvPr/>
        </p:nvSpPr>
        <p:spPr bwMode="auto">
          <a:xfrm>
            <a:off x="228600" y="3870325"/>
            <a:ext cx="3581400" cy="2530475"/>
          </a:xfrm>
          <a:prstGeom prst="rect">
            <a:avLst/>
          </a:prstGeom>
          <a:noFill/>
          <a:ln w="9525">
            <a:noFill/>
            <a:miter lim="800000"/>
            <a:headEnd/>
            <a:tailEnd/>
          </a:ln>
          <a:effectLst/>
        </p:spPr>
        <p:txBody>
          <a:bodyPr>
            <a:spAutoFit/>
          </a:bodyPr>
          <a:lstStyle/>
          <a:p>
            <a:pPr algn="ctr">
              <a:spcBef>
                <a:spcPct val="50000"/>
              </a:spcBef>
            </a:pPr>
            <a:r>
              <a:rPr lang="en-US" sz="2000"/>
              <a:t>You as a parent are responsible to see to it that your child is not only fed, clothed, protected, and kept healthy, but also that your child is taught God's Word, trained in His truth, and inspired with His love.</a:t>
            </a:r>
          </a:p>
        </p:txBody>
      </p:sp>
      <p:sp>
        <p:nvSpPr>
          <p:cNvPr id="227340" name="WordArt 12"/>
          <p:cNvSpPr>
            <a:spLocks noChangeArrowheads="1" noChangeShapeType="1" noTextEdit="1"/>
          </p:cNvSpPr>
          <p:nvPr/>
        </p:nvSpPr>
        <p:spPr bwMode="auto">
          <a:xfrm>
            <a:off x="533400" y="2286000"/>
            <a:ext cx="3048000" cy="1219200"/>
          </a:xfrm>
          <a:prstGeom prst="rect">
            <a:avLst/>
          </a:prstGeom>
        </p:spPr>
        <p:txBody>
          <a:bodyPr wrap="none" fromWordArt="1">
            <a:prstTxWarp prst="textPlain">
              <a:avLst>
                <a:gd name="adj" fmla="val 50000"/>
              </a:avLst>
            </a:prstTxWarp>
          </a:bodyPr>
          <a:lstStyle/>
          <a:p>
            <a:pPr algn="ctr"/>
            <a:r>
              <a:rPr lang="en-US" sz="1600" b="1" kern="10">
                <a:ln w="9525">
                  <a:solidFill>
                    <a:schemeClr val="bg1"/>
                  </a:solidFill>
                  <a:round/>
                  <a:headEnd/>
                  <a:tailEnd/>
                </a:ln>
                <a:solidFill>
                  <a:srgbClr val="FFCC00"/>
                </a:solidFill>
                <a:effectLst>
                  <a:outerShdw dist="53882" dir="2700000" algn="ctr" rotWithShape="0">
                    <a:schemeClr val="bg1"/>
                  </a:outerShdw>
                </a:effectLst>
                <a:latin typeface="Arial Black"/>
              </a:rPr>
              <a:t>Every single day counts, </a:t>
            </a:r>
          </a:p>
          <a:p>
            <a:pPr algn="ctr"/>
            <a:r>
              <a:rPr lang="en-US" sz="1600" b="1" kern="10">
                <a:ln w="9525">
                  <a:solidFill>
                    <a:schemeClr val="bg1"/>
                  </a:solidFill>
                  <a:round/>
                  <a:headEnd/>
                  <a:tailEnd/>
                </a:ln>
                <a:solidFill>
                  <a:srgbClr val="FFCC00"/>
                </a:solidFill>
                <a:effectLst>
                  <a:outerShdw dist="53882" dir="2700000" algn="ctr" rotWithShape="0">
                    <a:schemeClr val="bg1"/>
                  </a:outerShdw>
                </a:effectLst>
                <a:latin typeface="Arial Black"/>
              </a:rPr>
              <a:t>and what that child learns </a:t>
            </a:r>
          </a:p>
          <a:p>
            <a:pPr algn="ctr"/>
            <a:r>
              <a:rPr lang="en-US" sz="1600" b="1" kern="10">
                <a:ln w="9525">
                  <a:solidFill>
                    <a:schemeClr val="bg1"/>
                  </a:solidFill>
                  <a:round/>
                  <a:headEnd/>
                  <a:tailEnd/>
                </a:ln>
                <a:solidFill>
                  <a:srgbClr val="FFCC00"/>
                </a:solidFill>
                <a:effectLst>
                  <a:outerShdw dist="53882" dir="2700000" algn="ctr" rotWithShape="0">
                    <a:schemeClr val="bg1"/>
                  </a:outerShdw>
                </a:effectLst>
                <a:latin typeface="Arial Black"/>
              </a:rPr>
              <a:t>each day is important. </a:t>
            </a:r>
          </a:p>
        </p:txBody>
      </p:sp>
      <p:sp>
        <p:nvSpPr>
          <p:cNvPr id="227342" name="Rectangle 14"/>
          <p:cNvSpPr>
            <a:spLocks noChangeArrowheads="1"/>
          </p:cNvSpPr>
          <p:nvPr/>
        </p:nvSpPr>
        <p:spPr bwMode="auto">
          <a:xfrm>
            <a:off x="152400" y="152400"/>
            <a:ext cx="8839200" cy="6553200"/>
          </a:xfrm>
          <a:prstGeom prst="rect">
            <a:avLst/>
          </a:prstGeom>
          <a:noFill/>
          <a:ln w="38100">
            <a:solidFill>
              <a:srgbClr val="CC0000"/>
            </a:solidFill>
            <a:miter lim="800000"/>
            <a:headEnd/>
            <a:tailEnd/>
          </a:ln>
          <a:effectLst/>
        </p:spPr>
        <p:txBody>
          <a:bodyPr wrap="none" anchor="ctr"/>
          <a:lstStyle/>
          <a:p>
            <a:endParaRPr lang="en-US"/>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7330"/>
                                        </p:tgtEl>
                                        <p:attrNameLst>
                                          <p:attrName>style.visibility</p:attrName>
                                        </p:attrNameLst>
                                      </p:cBhvr>
                                      <p:to>
                                        <p:strVal val="visible"/>
                                      </p:to>
                                    </p:set>
                                    <p:animEffect transition="in" filter="fade">
                                      <p:cBhvr>
                                        <p:cTn id="7" dur="2000"/>
                                        <p:tgtEl>
                                          <p:spTgt spid="227330"/>
                                        </p:tgtEl>
                                      </p:cBhvr>
                                    </p:animEffect>
                                  </p:childTnLst>
                                </p:cTn>
                              </p:par>
                              <p:par>
                                <p:cTn id="8" presetID="17" presetClass="entr" presetSubtype="10" fill="hold" grpId="0" nodeType="withEffect">
                                  <p:stCondLst>
                                    <p:cond delay="1200"/>
                                  </p:stCondLst>
                                  <p:childTnLst>
                                    <p:set>
                                      <p:cBhvr>
                                        <p:cTn id="9" dur="1" fill="hold">
                                          <p:stCondLst>
                                            <p:cond delay="0"/>
                                          </p:stCondLst>
                                        </p:cTn>
                                        <p:tgtEl>
                                          <p:spTgt spid="227341"/>
                                        </p:tgtEl>
                                        <p:attrNameLst>
                                          <p:attrName>style.visibility</p:attrName>
                                        </p:attrNameLst>
                                      </p:cBhvr>
                                      <p:to>
                                        <p:strVal val="visible"/>
                                      </p:to>
                                    </p:set>
                                    <p:anim calcmode="lin" valueType="num">
                                      <p:cBhvr>
                                        <p:cTn id="10" dur="2000" fill="hold"/>
                                        <p:tgtEl>
                                          <p:spTgt spid="227341"/>
                                        </p:tgtEl>
                                        <p:attrNameLst>
                                          <p:attrName>ppt_w</p:attrName>
                                        </p:attrNameLst>
                                      </p:cBhvr>
                                      <p:tavLst>
                                        <p:tav tm="0">
                                          <p:val>
                                            <p:fltVal val="0"/>
                                          </p:val>
                                        </p:tav>
                                        <p:tav tm="100000">
                                          <p:val>
                                            <p:strVal val="#ppt_w"/>
                                          </p:val>
                                        </p:tav>
                                      </p:tavLst>
                                    </p:anim>
                                    <p:anim calcmode="lin" valueType="num">
                                      <p:cBhvr>
                                        <p:cTn id="11" dur="2000" fill="hold"/>
                                        <p:tgtEl>
                                          <p:spTgt spid="227341"/>
                                        </p:tgtEl>
                                        <p:attrNameLst>
                                          <p:attrName>ppt_h</p:attrName>
                                        </p:attrNameLst>
                                      </p:cBhvr>
                                      <p:tavLst>
                                        <p:tav tm="0">
                                          <p:val>
                                            <p:strVal val="#ppt_h"/>
                                          </p:val>
                                        </p:tav>
                                        <p:tav tm="100000">
                                          <p:val>
                                            <p:strVal val="#ppt_h"/>
                                          </p:val>
                                        </p:tav>
                                      </p:tavLst>
                                    </p:anim>
                                  </p:childTnLst>
                                </p:cTn>
                              </p:par>
                            </p:childTnLst>
                          </p:cTn>
                        </p:par>
                        <p:par>
                          <p:cTn id="12" fill="hold">
                            <p:stCondLst>
                              <p:cond delay="3200"/>
                            </p:stCondLst>
                            <p:childTnLst>
                              <p:par>
                                <p:cTn id="13" presetID="10" presetClass="entr" presetSubtype="0" fill="hold" grpId="0" nodeType="afterEffect">
                                  <p:stCondLst>
                                    <p:cond delay="0"/>
                                  </p:stCondLst>
                                  <p:childTnLst>
                                    <p:set>
                                      <p:cBhvr>
                                        <p:cTn id="14" dur="1" fill="hold">
                                          <p:stCondLst>
                                            <p:cond delay="0"/>
                                          </p:stCondLst>
                                        </p:cTn>
                                        <p:tgtEl>
                                          <p:spTgt spid="227340"/>
                                        </p:tgtEl>
                                        <p:attrNameLst>
                                          <p:attrName>style.visibility</p:attrName>
                                        </p:attrNameLst>
                                      </p:cBhvr>
                                      <p:to>
                                        <p:strVal val="visible"/>
                                      </p:to>
                                    </p:set>
                                    <p:animEffect transition="in" filter="fade">
                                      <p:cBhvr>
                                        <p:cTn id="15" dur="2000"/>
                                        <p:tgtEl>
                                          <p:spTgt spid="227340"/>
                                        </p:tgtEl>
                                      </p:cBhvr>
                                    </p:animEffect>
                                  </p:childTnLst>
                                </p:cTn>
                              </p:par>
                            </p:childTnLst>
                          </p:cTn>
                        </p:par>
                        <p:par>
                          <p:cTn id="16" fill="hold">
                            <p:stCondLst>
                              <p:cond delay="5200"/>
                            </p:stCondLst>
                            <p:childTnLst>
                              <p:par>
                                <p:cTn id="17" presetID="10" presetClass="entr" presetSubtype="0" fill="hold" grpId="0" nodeType="afterEffect">
                                  <p:stCondLst>
                                    <p:cond delay="1300"/>
                                  </p:stCondLst>
                                  <p:childTnLst>
                                    <p:set>
                                      <p:cBhvr>
                                        <p:cTn id="18" dur="1" fill="hold">
                                          <p:stCondLst>
                                            <p:cond delay="0"/>
                                          </p:stCondLst>
                                        </p:cTn>
                                        <p:tgtEl>
                                          <p:spTgt spid="227331"/>
                                        </p:tgtEl>
                                        <p:attrNameLst>
                                          <p:attrName>style.visibility</p:attrName>
                                        </p:attrNameLst>
                                      </p:cBhvr>
                                      <p:to>
                                        <p:strVal val="visible"/>
                                      </p:to>
                                    </p:set>
                                    <p:animEffect transition="in" filter="fade">
                                      <p:cBhvr>
                                        <p:cTn id="19" dur="2000"/>
                                        <p:tgtEl>
                                          <p:spTgt spid="227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41" grpId="0" animBg="1"/>
      <p:bldP spid="227330" grpId="0" animBg="1"/>
      <p:bldP spid="227331" grpId="0"/>
      <p:bldP spid="22734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61" name="Rectangle 9"/>
          <p:cNvSpPr>
            <a:spLocks noChangeArrowheads="1"/>
          </p:cNvSpPr>
          <p:nvPr/>
        </p:nvSpPr>
        <p:spPr bwMode="auto">
          <a:xfrm>
            <a:off x="0" y="0"/>
            <a:ext cx="9144000" cy="6858000"/>
          </a:xfrm>
          <a:prstGeom prst="rect">
            <a:avLst/>
          </a:prstGeom>
          <a:gradFill rotWithShape="1">
            <a:gsLst>
              <a:gs pos="0">
                <a:schemeClr val="accent1"/>
              </a:gs>
              <a:gs pos="100000">
                <a:srgbClr val="7979DD"/>
              </a:gs>
            </a:gsLst>
            <a:lin ang="2700000" scaled="1"/>
          </a:gradFill>
          <a:ln w="9525">
            <a:solidFill>
              <a:schemeClr val="bg1"/>
            </a:solidFill>
            <a:miter lim="800000"/>
            <a:headEnd/>
            <a:tailEnd/>
          </a:ln>
          <a:effectLst/>
        </p:spPr>
        <p:txBody>
          <a:bodyPr wrap="none" anchor="ctr"/>
          <a:lstStyle/>
          <a:p>
            <a:endParaRPr lang="en-US"/>
          </a:p>
        </p:txBody>
      </p:sp>
      <p:sp>
        <p:nvSpPr>
          <p:cNvPr id="228358" name="Rectangle 6"/>
          <p:cNvSpPr>
            <a:spLocks noChangeArrowheads="1"/>
          </p:cNvSpPr>
          <p:nvPr/>
        </p:nvSpPr>
        <p:spPr bwMode="auto">
          <a:xfrm>
            <a:off x="152400" y="152400"/>
            <a:ext cx="8839200" cy="6553200"/>
          </a:xfrm>
          <a:prstGeom prst="rect">
            <a:avLst/>
          </a:prstGeom>
          <a:solidFill>
            <a:schemeClr val="bg1"/>
          </a:solidFill>
          <a:ln w="38100">
            <a:solidFill>
              <a:srgbClr val="9900CC"/>
            </a:solidFill>
            <a:miter lim="800000"/>
            <a:headEnd/>
            <a:tailEnd/>
          </a:ln>
          <a:effectLst/>
        </p:spPr>
        <p:txBody>
          <a:bodyPr wrap="none" anchor="ctr"/>
          <a:lstStyle/>
          <a:p>
            <a:endParaRPr lang="en-US"/>
          </a:p>
        </p:txBody>
      </p:sp>
      <p:pic>
        <p:nvPicPr>
          <p:cNvPr id="228357" name="Picture 5" descr="3004407-lg"/>
          <p:cNvPicPr>
            <a:picLocks noChangeAspect="1" noChangeArrowheads="1"/>
          </p:cNvPicPr>
          <p:nvPr/>
        </p:nvPicPr>
        <p:blipFill>
          <a:blip r:embed="rId2" cstate="print"/>
          <a:srcRect l="1724"/>
          <a:stretch>
            <a:fillRect/>
          </a:stretch>
        </p:blipFill>
        <p:spPr bwMode="auto">
          <a:xfrm>
            <a:off x="304800" y="173038"/>
            <a:ext cx="8686800" cy="5846762"/>
          </a:xfrm>
          <a:prstGeom prst="rect">
            <a:avLst/>
          </a:prstGeom>
          <a:noFill/>
        </p:spPr>
      </p:pic>
      <p:sp>
        <p:nvSpPr>
          <p:cNvPr id="228355" name="Text Box 3"/>
          <p:cNvSpPr txBox="1">
            <a:spLocks noChangeArrowheads="1"/>
          </p:cNvSpPr>
          <p:nvPr/>
        </p:nvSpPr>
        <p:spPr bwMode="auto">
          <a:xfrm>
            <a:off x="5410200" y="381000"/>
            <a:ext cx="3200400" cy="1190625"/>
          </a:xfrm>
          <a:prstGeom prst="rect">
            <a:avLst/>
          </a:prstGeom>
          <a:noFill/>
          <a:ln w="9525">
            <a:noFill/>
            <a:miter lim="800000"/>
            <a:headEnd/>
            <a:tailEnd/>
          </a:ln>
          <a:effectLst/>
        </p:spPr>
        <p:txBody>
          <a:bodyPr>
            <a:spAutoFit/>
          </a:bodyPr>
          <a:lstStyle/>
          <a:p>
            <a:pPr algn="ctr">
              <a:spcBef>
                <a:spcPct val="50000"/>
              </a:spcBef>
            </a:pPr>
            <a:r>
              <a:rPr lang="es-CO" altLang="zh-CN">
                <a:ea typeface="SimSun" pitchFamily="2" charset="-122"/>
              </a:rPr>
              <a:t>Some parents have the wrong attitude that if their kids learn, they learn, and if they don't, they don't. </a:t>
            </a:r>
            <a:endParaRPr lang="en-US"/>
          </a:p>
        </p:txBody>
      </p:sp>
      <p:sp>
        <p:nvSpPr>
          <p:cNvPr id="228360" name="Text Box 8"/>
          <p:cNvSpPr txBox="1">
            <a:spLocks noChangeArrowheads="1"/>
          </p:cNvSpPr>
          <p:nvPr/>
        </p:nvSpPr>
        <p:spPr bwMode="auto">
          <a:xfrm>
            <a:off x="228600" y="5257800"/>
            <a:ext cx="8610600" cy="1190625"/>
          </a:xfrm>
          <a:prstGeom prst="rect">
            <a:avLst/>
          </a:prstGeom>
          <a:noFill/>
          <a:ln w="9525">
            <a:noFill/>
            <a:miter lim="800000"/>
            <a:headEnd/>
            <a:tailEnd/>
          </a:ln>
          <a:effectLst/>
        </p:spPr>
        <p:txBody>
          <a:bodyPr>
            <a:spAutoFit/>
          </a:bodyPr>
          <a:lstStyle/>
          <a:p>
            <a:pPr algn="ctr">
              <a:spcBef>
                <a:spcPct val="50000"/>
              </a:spcBef>
            </a:pPr>
            <a:r>
              <a:rPr lang="es-CO" altLang="zh-CN">
                <a:ea typeface="SimSun" pitchFamily="2" charset="-122"/>
              </a:rPr>
              <a:t>While children shouldn't be forced to learn something they don't want to learn, the truth of the matter is that all children want to learn.</a:t>
            </a:r>
            <a:r>
              <a:rPr lang="en-US" altLang="zh-CN">
                <a:ea typeface="SimSun" pitchFamily="2" charset="-122"/>
              </a:rPr>
              <a:t> </a:t>
            </a:r>
            <a:r>
              <a:rPr lang="es-CO" altLang="zh-CN">
                <a:ea typeface="SimSun" pitchFamily="2" charset="-122"/>
              </a:rPr>
              <a:t>They're happier and feel more fulfilled when they are learning, and they can learn a lot more with a parent's guidance and encouragement than if they are just left to learn on their own. </a:t>
            </a:r>
            <a:endParaRPr lang="en-US"/>
          </a:p>
        </p:txBody>
      </p:sp>
      <p:sp>
        <p:nvSpPr>
          <p:cNvPr id="228363" name="Rectangle 11"/>
          <p:cNvSpPr>
            <a:spLocks noChangeArrowheads="1"/>
          </p:cNvSpPr>
          <p:nvPr/>
        </p:nvSpPr>
        <p:spPr bwMode="auto">
          <a:xfrm>
            <a:off x="152400" y="152400"/>
            <a:ext cx="8839200" cy="6553200"/>
          </a:xfrm>
          <a:prstGeom prst="rect">
            <a:avLst/>
          </a:prstGeom>
          <a:noFill/>
          <a:ln w="38100">
            <a:solidFill>
              <a:srgbClr val="990099"/>
            </a:solidFill>
            <a:miter lim="800000"/>
            <a:headEnd/>
            <a:tailEnd/>
          </a:ln>
          <a:effectLst/>
        </p:spPr>
        <p:txBody>
          <a:bodyPr wrap="none" anchor="ctr"/>
          <a:lstStyle/>
          <a:p>
            <a:endParaRPr lang="en-US"/>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8355"/>
                                        </p:tgtEl>
                                        <p:attrNameLst>
                                          <p:attrName>style.visibility</p:attrName>
                                        </p:attrNameLst>
                                      </p:cBhvr>
                                      <p:to>
                                        <p:strVal val="visible"/>
                                      </p:to>
                                    </p:set>
                                    <p:animEffect transition="in" filter="fade">
                                      <p:cBhvr>
                                        <p:cTn id="7" dur="2000"/>
                                        <p:tgtEl>
                                          <p:spTgt spid="228355"/>
                                        </p:tgtEl>
                                      </p:cBhvr>
                                    </p:animEffect>
                                  </p:childTnLst>
                                </p:cTn>
                              </p:par>
                              <p:par>
                                <p:cTn id="8" presetID="17" presetClass="entr" presetSubtype="10" fill="hold" grpId="0" nodeType="withEffect">
                                  <p:stCondLst>
                                    <p:cond delay="900"/>
                                  </p:stCondLst>
                                  <p:childTnLst>
                                    <p:set>
                                      <p:cBhvr>
                                        <p:cTn id="9" dur="1" fill="hold">
                                          <p:stCondLst>
                                            <p:cond delay="0"/>
                                          </p:stCondLst>
                                        </p:cTn>
                                        <p:tgtEl>
                                          <p:spTgt spid="228361"/>
                                        </p:tgtEl>
                                        <p:attrNameLst>
                                          <p:attrName>style.visibility</p:attrName>
                                        </p:attrNameLst>
                                      </p:cBhvr>
                                      <p:to>
                                        <p:strVal val="visible"/>
                                      </p:to>
                                    </p:set>
                                    <p:anim calcmode="lin" valueType="num">
                                      <p:cBhvr>
                                        <p:cTn id="10" dur="2000" fill="hold"/>
                                        <p:tgtEl>
                                          <p:spTgt spid="228361"/>
                                        </p:tgtEl>
                                        <p:attrNameLst>
                                          <p:attrName>ppt_w</p:attrName>
                                        </p:attrNameLst>
                                      </p:cBhvr>
                                      <p:tavLst>
                                        <p:tav tm="0">
                                          <p:val>
                                            <p:fltVal val="0"/>
                                          </p:val>
                                        </p:tav>
                                        <p:tav tm="100000">
                                          <p:val>
                                            <p:strVal val="#ppt_w"/>
                                          </p:val>
                                        </p:tav>
                                      </p:tavLst>
                                    </p:anim>
                                    <p:anim calcmode="lin" valueType="num">
                                      <p:cBhvr>
                                        <p:cTn id="11" dur="2000" fill="hold"/>
                                        <p:tgtEl>
                                          <p:spTgt spid="228361"/>
                                        </p:tgtEl>
                                        <p:attrNameLst>
                                          <p:attrName>ppt_h</p:attrName>
                                        </p:attrNameLst>
                                      </p:cBhvr>
                                      <p:tavLst>
                                        <p:tav tm="0">
                                          <p:val>
                                            <p:strVal val="#ppt_h"/>
                                          </p:val>
                                        </p:tav>
                                        <p:tav tm="100000">
                                          <p:val>
                                            <p:strVal val="#ppt_h"/>
                                          </p:val>
                                        </p:tav>
                                      </p:tavLst>
                                    </p:anim>
                                  </p:childTnLst>
                                </p:cTn>
                              </p:par>
                            </p:childTnLst>
                          </p:cTn>
                        </p:par>
                        <p:par>
                          <p:cTn id="12" fill="hold">
                            <p:stCondLst>
                              <p:cond delay="2900"/>
                            </p:stCondLst>
                            <p:childTnLst>
                              <p:par>
                                <p:cTn id="13" presetID="10" presetClass="entr" presetSubtype="0" fill="hold" grpId="0" nodeType="afterEffect">
                                  <p:stCondLst>
                                    <p:cond delay="300"/>
                                  </p:stCondLst>
                                  <p:childTnLst>
                                    <p:set>
                                      <p:cBhvr>
                                        <p:cTn id="14" dur="1" fill="hold">
                                          <p:stCondLst>
                                            <p:cond delay="0"/>
                                          </p:stCondLst>
                                        </p:cTn>
                                        <p:tgtEl>
                                          <p:spTgt spid="228360"/>
                                        </p:tgtEl>
                                        <p:attrNameLst>
                                          <p:attrName>style.visibility</p:attrName>
                                        </p:attrNameLst>
                                      </p:cBhvr>
                                      <p:to>
                                        <p:strVal val="visible"/>
                                      </p:to>
                                    </p:set>
                                    <p:animEffect transition="in" filter="fade">
                                      <p:cBhvr>
                                        <p:cTn id="15" dur="2000"/>
                                        <p:tgtEl>
                                          <p:spTgt spid="2283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61" grpId="0" animBg="1"/>
      <p:bldP spid="228355" grpId="0"/>
      <p:bldP spid="22836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95" name="Rectangle 19"/>
          <p:cNvSpPr>
            <a:spLocks noChangeArrowheads="1"/>
          </p:cNvSpPr>
          <p:nvPr/>
        </p:nvSpPr>
        <p:spPr bwMode="auto">
          <a:xfrm>
            <a:off x="0" y="0"/>
            <a:ext cx="9144000" cy="6858000"/>
          </a:xfrm>
          <a:prstGeom prst="rect">
            <a:avLst/>
          </a:prstGeom>
          <a:gradFill rotWithShape="1">
            <a:gsLst>
              <a:gs pos="0">
                <a:schemeClr val="accent1"/>
              </a:gs>
              <a:gs pos="100000">
                <a:srgbClr val="7979DD"/>
              </a:gs>
            </a:gsLst>
            <a:lin ang="2700000" scaled="1"/>
          </a:gradFill>
          <a:ln w="9525">
            <a:solidFill>
              <a:schemeClr val="bg1"/>
            </a:solidFill>
            <a:miter lim="800000"/>
            <a:headEnd/>
            <a:tailEnd/>
          </a:ln>
          <a:effectLst/>
        </p:spPr>
        <p:txBody>
          <a:bodyPr wrap="none" anchor="ctr"/>
          <a:lstStyle/>
          <a:p>
            <a:endParaRPr lang="en-US"/>
          </a:p>
        </p:txBody>
      </p:sp>
      <p:sp>
        <p:nvSpPr>
          <p:cNvPr id="229385" name="Rectangle 9"/>
          <p:cNvSpPr>
            <a:spLocks noChangeArrowheads="1"/>
          </p:cNvSpPr>
          <p:nvPr/>
        </p:nvSpPr>
        <p:spPr bwMode="auto">
          <a:xfrm>
            <a:off x="152400" y="152400"/>
            <a:ext cx="8839200" cy="6553200"/>
          </a:xfrm>
          <a:prstGeom prst="rect">
            <a:avLst/>
          </a:prstGeom>
          <a:solidFill>
            <a:schemeClr val="bg1"/>
          </a:solidFill>
          <a:ln w="38100">
            <a:solidFill>
              <a:srgbClr val="FAEF12"/>
            </a:solidFill>
            <a:miter lim="800000"/>
            <a:headEnd/>
            <a:tailEnd/>
          </a:ln>
          <a:effectLst/>
        </p:spPr>
        <p:txBody>
          <a:bodyPr wrap="none" anchor="ctr"/>
          <a:lstStyle/>
          <a:p>
            <a:endParaRPr lang="en-US"/>
          </a:p>
        </p:txBody>
      </p:sp>
      <p:pic>
        <p:nvPicPr>
          <p:cNvPr id="229394" name="Picture 18" descr="tv"/>
          <p:cNvPicPr>
            <a:picLocks noChangeAspect="1" noChangeArrowheads="1"/>
          </p:cNvPicPr>
          <p:nvPr/>
        </p:nvPicPr>
        <p:blipFill>
          <a:blip r:embed="rId2" cstate="print">
            <a:lum bright="6000"/>
          </a:blip>
          <a:srcRect/>
          <a:stretch>
            <a:fillRect/>
          </a:stretch>
        </p:blipFill>
        <p:spPr bwMode="auto">
          <a:xfrm>
            <a:off x="228600" y="228600"/>
            <a:ext cx="8686800" cy="6400800"/>
          </a:xfrm>
          <a:prstGeom prst="rect">
            <a:avLst/>
          </a:prstGeom>
          <a:noFill/>
        </p:spPr>
      </p:pic>
      <p:sp>
        <p:nvSpPr>
          <p:cNvPr id="229378" name="WordArt 2"/>
          <p:cNvSpPr>
            <a:spLocks noChangeArrowheads="1" noChangeShapeType="1" noTextEdit="1"/>
          </p:cNvSpPr>
          <p:nvPr/>
        </p:nvSpPr>
        <p:spPr bwMode="auto">
          <a:xfrm>
            <a:off x="3886200" y="3505200"/>
            <a:ext cx="4495800" cy="1143000"/>
          </a:xfrm>
          <a:prstGeom prst="rect">
            <a:avLst/>
          </a:prstGeom>
        </p:spPr>
        <p:txBody>
          <a:bodyPr wrap="none" fromWordArt="1">
            <a:prstTxWarp prst="textPlain">
              <a:avLst>
                <a:gd name="adj" fmla="val 50000"/>
              </a:avLst>
            </a:prstTxWarp>
          </a:bodyPr>
          <a:lstStyle/>
          <a:p>
            <a:pPr algn="ctr"/>
            <a:r>
              <a:rPr lang="en-US" sz="1600" b="1" kern="10">
                <a:ln w="9525">
                  <a:solidFill>
                    <a:schemeClr val="bg1"/>
                  </a:solidFill>
                  <a:round/>
                  <a:headEnd/>
                  <a:tailEnd/>
                </a:ln>
                <a:solidFill>
                  <a:srgbClr val="CC0000"/>
                </a:solidFill>
                <a:effectLst>
                  <a:outerShdw dist="53882" dir="2700000" algn="ctr" rotWithShape="0">
                    <a:schemeClr val="bg1"/>
                  </a:outerShdw>
                </a:effectLst>
                <a:latin typeface="Arial Black"/>
              </a:rPr>
              <a:t>"A child left to himself</a:t>
            </a:r>
          </a:p>
          <a:p>
            <a:pPr algn="ctr"/>
            <a:r>
              <a:rPr lang="en-US" sz="1600" b="1" kern="10">
                <a:ln w="9525">
                  <a:solidFill>
                    <a:schemeClr val="bg1"/>
                  </a:solidFill>
                  <a:round/>
                  <a:headEnd/>
                  <a:tailEnd/>
                </a:ln>
                <a:solidFill>
                  <a:srgbClr val="CC0000"/>
                </a:solidFill>
                <a:effectLst>
                  <a:outerShdw dist="53882" dir="2700000" algn="ctr" rotWithShape="0">
                    <a:schemeClr val="bg1"/>
                  </a:outerShdw>
                </a:effectLst>
                <a:latin typeface="Arial Black"/>
              </a:rPr>
              <a:t>brings his mother </a:t>
            </a:r>
          </a:p>
          <a:p>
            <a:pPr algn="ctr"/>
            <a:r>
              <a:rPr lang="en-US" sz="1600" b="1" kern="10">
                <a:ln w="9525">
                  <a:solidFill>
                    <a:schemeClr val="bg1"/>
                  </a:solidFill>
                  <a:round/>
                  <a:headEnd/>
                  <a:tailEnd/>
                </a:ln>
                <a:solidFill>
                  <a:srgbClr val="CC0000"/>
                </a:solidFill>
                <a:effectLst>
                  <a:outerShdw dist="53882" dir="2700000" algn="ctr" rotWithShape="0">
                    <a:schemeClr val="bg1"/>
                  </a:outerShdw>
                </a:effectLst>
                <a:latin typeface="Arial Black"/>
              </a:rPr>
              <a:t>to shame."</a:t>
            </a:r>
          </a:p>
        </p:txBody>
      </p:sp>
      <p:sp>
        <p:nvSpPr>
          <p:cNvPr id="229379" name="Text Box 3"/>
          <p:cNvSpPr txBox="1">
            <a:spLocks noChangeArrowheads="1"/>
          </p:cNvSpPr>
          <p:nvPr/>
        </p:nvSpPr>
        <p:spPr bwMode="auto">
          <a:xfrm>
            <a:off x="381000" y="304800"/>
            <a:ext cx="4800600" cy="1311275"/>
          </a:xfrm>
          <a:prstGeom prst="rect">
            <a:avLst/>
          </a:prstGeom>
          <a:noFill/>
          <a:ln w="9525">
            <a:noFill/>
            <a:miter lim="800000"/>
            <a:headEnd/>
            <a:tailEnd/>
          </a:ln>
          <a:effectLst/>
        </p:spPr>
        <p:txBody>
          <a:bodyPr>
            <a:spAutoFit/>
          </a:bodyPr>
          <a:lstStyle/>
          <a:p>
            <a:pPr algn="ctr">
              <a:spcBef>
                <a:spcPct val="50000"/>
              </a:spcBef>
            </a:pPr>
            <a:r>
              <a:rPr lang="es-CO" altLang="zh-CN" sz="2000">
                <a:ea typeface="SimSun" pitchFamily="2" charset="-122"/>
              </a:rPr>
              <a:t>In fact, it is entirely unscriptural to leave children to make up their own minds without first trying to inform them and guide them in their decisions.</a:t>
            </a:r>
            <a:r>
              <a:rPr lang="en-US" altLang="zh-CN" sz="2000">
                <a:ea typeface="SimSun" pitchFamily="2" charset="-122"/>
              </a:rPr>
              <a:t> </a:t>
            </a:r>
            <a:endParaRPr lang="en-US" sz="2000"/>
          </a:p>
        </p:txBody>
      </p:sp>
      <p:sp>
        <p:nvSpPr>
          <p:cNvPr id="229380" name="WordArt 4"/>
          <p:cNvSpPr>
            <a:spLocks noChangeArrowheads="1" noChangeShapeType="1" noTextEdit="1"/>
          </p:cNvSpPr>
          <p:nvPr/>
        </p:nvSpPr>
        <p:spPr bwMode="auto">
          <a:xfrm>
            <a:off x="5257800" y="5257800"/>
            <a:ext cx="1676400" cy="152400"/>
          </a:xfrm>
          <a:prstGeom prst="rect">
            <a:avLst/>
          </a:prstGeom>
        </p:spPr>
        <p:txBody>
          <a:bodyPr wrap="none" fromWordArt="1">
            <a:prstTxWarp prst="textPlain">
              <a:avLst>
                <a:gd name="adj" fmla="val 50000"/>
              </a:avLst>
            </a:prstTxWarp>
          </a:bodyPr>
          <a:lstStyle/>
          <a:p>
            <a:pPr algn="ctr"/>
            <a:r>
              <a:rPr lang="en-US" sz="1600" b="1" kern="10">
                <a:ln w="9525">
                  <a:solidFill>
                    <a:schemeClr val="bg1"/>
                  </a:solidFill>
                  <a:round/>
                  <a:headEnd/>
                  <a:tailEnd/>
                </a:ln>
                <a:effectLst>
                  <a:outerShdw dist="53882" dir="2700000" algn="ctr" rotWithShape="0">
                    <a:schemeClr val="bg1"/>
                  </a:outerShdw>
                </a:effectLst>
                <a:latin typeface="Arial Black"/>
              </a:rPr>
              <a:t>Proverbs 29:15</a:t>
            </a:r>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9379"/>
                                        </p:tgtEl>
                                        <p:attrNameLst>
                                          <p:attrName>style.visibility</p:attrName>
                                        </p:attrNameLst>
                                      </p:cBhvr>
                                      <p:to>
                                        <p:strVal val="visible"/>
                                      </p:to>
                                    </p:set>
                                    <p:animEffect transition="in" filter="fade">
                                      <p:cBhvr>
                                        <p:cTn id="7" dur="2000"/>
                                        <p:tgtEl>
                                          <p:spTgt spid="229379"/>
                                        </p:tgtEl>
                                      </p:cBhvr>
                                    </p:animEffect>
                                  </p:childTnLst>
                                </p:cTn>
                              </p:par>
                              <p:par>
                                <p:cTn id="8" presetID="17" presetClass="entr" presetSubtype="10" fill="hold" grpId="0" nodeType="withEffect">
                                  <p:stCondLst>
                                    <p:cond delay="900"/>
                                  </p:stCondLst>
                                  <p:childTnLst>
                                    <p:set>
                                      <p:cBhvr>
                                        <p:cTn id="9" dur="1" fill="hold">
                                          <p:stCondLst>
                                            <p:cond delay="0"/>
                                          </p:stCondLst>
                                        </p:cTn>
                                        <p:tgtEl>
                                          <p:spTgt spid="229395"/>
                                        </p:tgtEl>
                                        <p:attrNameLst>
                                          <p:attrName>style.visibility</p:attrName>
                                        </p:attrNameLst>
                                      </p:cBhvr>
                                      <p:to>
                                        <p:strVal val="visible"/>
                                      </p:to>
                                    </p:set>
                                    <p:anim calcmode="lin" valueType="num">
                                      <p:cBhvr>
                                        <p:cTn id="10" dur="2000" fill="hold"/>
                                        <p:tgtEl>
                                          <p:spTgt spid="229395"/>
                                        </p:tgtEl>
                                        <p:attrNameLst>
                                          <p:attrName>ppt_w</p:attrName>
                                        </p:attrNameLst>
                                      </p:cBhvr>
                                      <p:tavLst>
                                        <p:tav tm="0">
                                          <p:val>
                                            <p:fltVal val="0"/>
                                          </p:val>
                                        </p:tav>
                                        <p:tav tm="100000">
                                          <p:val>
                                            <p:strVal val="#ppt_w"/>
                                          </p:val>
                                        </p:tav>
                                      </p:tavLst>
                                    </p:anim>
                                    <p:anim calcmode="lin" valueType="num">
                                      <p:cBhvr>
                                        <p:cTn id="11" dur="2000" fill="hold"/>
                                        <p:tgtEl>
                                          <p:spTgt spid="229395"/>
                                        </p:tgtEl>
                                        <p:attrNameLst>
                                          <p:attrName>ppt_h</p:attrName>
                                        </p:attrNameLst>
                                      </p:cBhvr>
                                      <p:tavLst>
                                        <p:tav tm="0">
                                          <p:val>
                                            <p:strVal val="#ppt_h"/>
                                          </p:val>
                                        </p:tav>
                                        <p:tav tm="100000">
                                          <p:val>
                                            <p:strVal val="#ppt_h"/>
                                          </p:val>
                                        </p:tav>
                                      </p:tavLst>
                                    </p:anim>
                                  </p:childTnLst>
                                </p:cTn>
                              </p:par>
                            </p:childTnLst>
                          </p:cTn>
                        </p:par>
                        <p:par>
                          <p:cTn id="12" fill="hold">
                            <p:stCondLst>
                              <p:cond delay="2900"/>
                            </p:stCondLst>
                            <p:childTnLst>
                              <p:par>
                                <p:cTn id="13" presetID="10" presetClass="entr" presetSubtype="0" fill="hold" grpId="0" nodeType="afterEffect">
                                  <p:stCondLst>
                                    <p:cond delay="800"/>
                                  </p:stCondLst>
                                  <p:childTnLst>
                                    <p:set>
                                      <p:cBhvr>
                                        <p:cTn id="14" dur="1" fill="hold">
                                          <p:stCondLst>
                                            <p:cond delay="0"/>
                                          </p:stCondLst>
                                        </p:cTn>
                                        <p:tgtEl>
                                          <p:spTgt spid="229378"/>
                                        </p:tgtEl>
                                        <p:attrNameLst>
                                          <p:attrName>style.visibility</p:attrName>
                                        </p:attrNameLst>
                                      </p:cBhvr>
                                      <p:to>
                                        <p:strVal val="visible"/>
                                      </p:to>
                                    </p:set>
                                    <p:animEffect transition="in" filter="fade">
                                      <p:cBhvr>
                                        <p:cTn id="15" dur="2000"/>
                                        <p:tgtEl>
                                          <p:spTgt spid="229378"/>
                                        </p:tgtEl>
                                      </p:cBhvr>
                                    </p:animEffect>
                                  </p:childTnLst>
                                </p:cTn>
                              </p:par>
                            </p:childTnLst>
                          </p:cTn>
                        </p:par>
                        <p:par>
                          <p:cTn id="16" fill="hold">
                            <p:stCondLst>
                              <p:cond delay="5700"/>
                            </p:stCondLst>
                            <p:childTnLst>
                              <p:par>
                                <p:cTn id="17" presetID="10" presetClass="entr" presetSubtype="0" fill="hold" grpId="0" nodeType="afterEffect">
                                  <p:stCondLst>
                                    <p:cond delay="0"/>
                                  </p:stCondLst>
                                  <p:childTnLst>
                                    <p:set>
                                      <p:cBhvr>
                                        <p:cTn id="18" dur="1" fill="hold">
                                          <p:stCondLst>
                                            <p:cond delay="0"/>
                                          </p:stCondLst>
                                        </p:cTn>
                                        <p:tgtEl>
                                          <p:spTgt spid="229380"/>
                                        </p:tgtEl>
                                        <p:attrNameLst>
                                          <p:attrName>style.visibility</p:attrName>
                                        </p:attrNameLst>
                                      </p:cBhvr>
                                      <p:to>
                                        <p:strVal val="visible"/>
                                      </p:to>
                                    </p:set>
                                    <p:animEffect transition="in" filter="fade">
                                      <p:cBhvr>
                                        <p:cTn id="19" dur="2000"/>
                                        <p:tgtEl>
                                          <p:spTgt spid="229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95" grpId="0" animBg="1"/>
      <p:bldP spid="229378" grpId="0" animBg="1"/>
      <p:bldP spid="229379" grpId="0"/>
      <p:bldP spid="229380" grpId="0" animBg="1"/>
    </p:bldLst>
  </p:timing>
</p:sld>
</file>

<file path=ppt/theme/theme1.xml><?xml version="1.0" encoding="utf-8"?>
<a:theme xmlns:a="http://schemas.openxmlformats.org/drawingml/2006/main" name="Default Design">
  <a:themeElements>
    <a:clrScheme name="">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3333FF"/>
      </a:hlink>
      <a:folHlink>
        <a:srgbClr val="F0E5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0066FF"/>
        </a:hlink>
        <a:folHlink>
          <a:srgbClr val="F0E500"/>
        </a:folHlink>
      </a:clrScheme>
      <a:clrMap bg1="dk2" tx1="lt1" bg2="dk1" tx2="lt2" accent1="accent1" accent2="accent2" accent3="accent3" accent4="accent4" accent5="accent5" accent6="accent6" hlink="hlink" folHlink="folHlink"/>
    </a:extraClrScheme>
    <a:extraClrScheme>
      <a:clrScheme name="Default Design 14">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0033CC"/>
        </a:hlink>
        <a:folHlink>
          <a:srgbClr val="F0E500"/>
        </a:folHlink>
      </a:clrScheme>
      <a:clrMap bg1="dk2" tx1="lt1" bg2="dk1" tx2="lt2" accent1="accent1" accent2="accent2" accent3="accent3" accent4="accent4" accent5="accent5" accent6="accent6" hlink="hlink" folHlink="folHlink"/>
    </a:extraClrScheme>
    <a:extraClrScheme>
      <a:clrScheme name="Default Design 15">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FF0000"/>
        </a:hlink>
        <a:folHlink>
          <a:srgbClr val="F0E500"/>
        </a:folHlink>
      </a:clrScheme>
      <a:clrMap bg1="dk2" tx1="lt1" bg2="dk1" tx2="lt2" accent1="accent1" accent2="accent2" accent3="accent3" accent4="accent4" accent5="accent5" accent6="accent6" hlink="hlink" folHlink="folHlink"/>
    </a:extraClrScheme>
    <a:extraClrScheme>
      <a:clrScheme name="Default Design 16">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3333CC"/>
        </a:hlink>
        <a:folHlink>
          <a:srgbClr val="F0E5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21987</TotalTime>
  <Words>681</Words>
  <Application>Microsoft Office PowerPoint</Application>
  <PresentationFormat>On-screen Show (4:3)</PresentationFormat>
  <Paragraphs>59</Paragraphs>
  <Slides>12</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SimSun</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Tommy's Window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 are forever.</dc:title>
  <dc:creator>Martha</dc:creator>
  <dc:description>Copyright © 2008 Tommy's Window. _x000d_
All Rights Reserved_x000d_
 DO NOT modify.</dc:description>
  <cp:lastModifiedBy>Person</cp:lastModifiedBy>
  <cp:revision>515</cp:revision>
  <dcterms:created xsi:type="dcterms:W3CDTF">2007-07-17T16:23:58Z</dcterms:created>
  <dcterms:modified xsi:type="dcterms:W3CDTF">2012-03-04T18:07:41Z</dcterms:modified>
</cp:coreProperties>
</file>